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4" r:id="rId3"/>
    <p:sldId id="276" r:id="rId4"/>
    <p:sldId id="263" r:id="rId5"/>
    <p:sldId id="271" r:id="rId6"/>
    <p:sldId id="264" r:id="rId7"/>
    <p:sldId id="257" r:id="rId8"/>
    <p:sldId id="275" r:id="rId9"/>
    <p:sldId id="265" r:id="rId10"/>
    <p:sldId id="258" r:id="rId11"/>
    <p:sldId id="269" r:id="rId12"/>
    <p:sldId id="266" r:id="rId13"/>
    <p:sldId id="260" r:id="rId14"/>
    <p:sldId id="270" r:id="rId15"/>
    <p:sldId id="267" r:id="rId16"/>
    <p:sldId id="261" r:id="rId17"/>
    <p:sldId id="272" r:id="rId18"/>
    <p:sldId id="268" r:id="rId19"/>
    <p:sldId id="262" r:id="rId2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0D3A-C1F3-40B8-BBB1-5A3EA2994A2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68D2-E60B-4F9C-AEC3-79381736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9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5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215659-E2EB-413D-AE19-B0923256028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89448-95A1-48EE-8958-7DDD3DB43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D877D-3908-AD2B-2A37-D596AD41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0"/>
            <a:ext cx="10057221" cy="77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7449E-5F04-4DCB-4EDF-129BF9928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3AA35-C54B-4073-13E5-61B5DA20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4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4882-3B8D-29F4-7A84-FE2025DD9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1FA3B78C-E196-CAD5-2009-D613E5A45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8" y="1057275"/>
            <a:ext cx="732192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8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4005-A6E7-BDD0-D625-EEA6B6D4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98A2B-B474-597E-F008-60E6A2BF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342D6-3024-B04C-D4C0-4D925FD55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5D600-D306-104F-8B3D-5E58F7F8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1DE0-8C55-F4CC-3C0E-10D1F47DB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F334734-CF67-8D9A-C5F1-B0AC2122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8" y="1057275"/>
            <a:ext cx="732192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2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B7006-A301-2BF2-4618-6CBB16F0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CD6A9-86E9-1227-60CB-512D7A3C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8FB5E-6E62-C10E-A287-710F6E8C0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C4C4B-AD5F-2083-C8E2-683EB0F5A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8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0E4E3-2B57-E012-186F-B2FB0D2B7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BACFF95C-9DB7-C0BE-7529-FE867B05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8" y="1057275"/>
            <a:ext cx="732192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B4E77-6124-E056-CCD9-EAC9C694A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50D6C-54FD-387D-034A-FF527743A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2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BD679-6C8F-4D18-22C3-5B6DCAB78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96F69F-4BE1-04C1-3BFC-574BF9BE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4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B581D-9C2A-0A96-9C19-125C2A176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6F53B2E-198E-BBD1-56D7-9AEF6292E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8" y="1057275"/>
            <a:ext cx="732192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4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D3A0C-BE55-A21C-C8B9-5A47518F1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477626-1B5B-E9F4-7326-3AB860688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8400" cy="77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DC160-5832-7C9C-3F4B-BD406935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0179A0-D0B1-0577-5E18-D625C278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DAC3-B396-2494-789B-1CA821D69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C9DB8DD-352C-D872-D4A3-85EAED9DC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8" y="1057275"/>
            <a:ext cx="732192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3B5AE-7A1B-8502-2FF6-BCB9C072A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D8C4A-DB47-2957-D89D-259719AF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4"/>
            <a:ext cx="10056586" cy="7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7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31ED9-7B79-7568-F6F8-C49442FAA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361B2-11BD-726C-4C7F-D431361BB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2"/>
            <a:ext cx="10056585" cy="77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7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EAB8F-1403-1CBC-26F5-B09C2B7B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4F933A63-DF1A-F5A7-750D-F2156DBCF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8" y="1057275"/>
            <a:ext cx="732192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16C06-E136-0FB3-F0C4-E01D1790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79A79-231D-389D-83B4-20185C3D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3"/>
            <a:ext cx="10058400" cy="77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5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Helmers</dc:creator>
  <cp:lastModifiedBy>David Helmers</cp:lastModifiedBy>
  <cp:revision>5</cp:revision>
  <dcterms:created xsi:type="dcterms:W3CDTF">2025-08-11T18:35:58Z</dcterms:created>
  <dcterms:modified xsi:type="dcterms:W3CDTF">2025-08-12T17:43:07Z</dcterms:modified>
</cp:coreProperties>
</file>