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D3B7BC-F008-42DB-8777-B7A7409CEF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B358F14-7926-4501-9EBA-3CD12F221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8316B33-AFDE-48F5-8544-0B65E407C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D70A02-1A6C-4C8A-AFEE-D8F980519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4580A75-67C0-47E7-B0B7-041777AD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070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336732-9D8B-45E5-ABA3-5DEAA5C8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AA63C0-1A74-41DA-B39B-1B5582F584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F66F44-FB55-4892-BF08-C978B3A64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E382C1F-7298-4867-9B81-BD8C9584A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4CBCFAD-F3FE-4B4B-ABFE-0A7B6F6B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3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138BDBF-54D2-4E72-AEA3-744B838E97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723CFEF-3558-43DF-AB50-3F07CED679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605833-B08B-4F1B-B6BB-A0819A199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C576EA4-8E4C-40CC-A200-3234C2BC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90B8CC7-96E7-487B-BC20-C37407407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8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41E5F6-FACF-421C-A921-5F6E5833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F38654-8CDE-459A-9276-FAE791967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E0997A-58FC-47D5-85D0-3BFFE781F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438ACC-FDBA-4E89-9AC9-66895775F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08D1B84-39C5-4F67-A383-075B23958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098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67A7D8-3231-4E88-8254-B169FB3C3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E4FE12-8BA4-471E-8540-B2B4CCFC0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797EB6-81F8-4C43-B502-835182803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C2433D-A5D7-473D-B98D-364295662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0164D1-88F5-4269-ADE5-B3ECBCA43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179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102CC5-A72C-4753-945F-05AFEEA07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715EE4-11BD-411A-BFA4-731A2CD74C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F711838-B385-4D74-9121-47C9B733A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0DE645-DCB8-48F2-8D50-602043954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B050D4D-B0C2-40A5-932B-2FECAB7F4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94F7013-1B69-408D-BF99-05A947C3D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662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9F8691-5E0F-4301-9B6B-59787FCA8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3CCB456-9F30-46BD-A548-2C12B9F96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5E45A1A-BA83-41B3-8DFD-6DB27F7C3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185C73F-7F46-44C3-9966-A1686C2060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D7CDB94-82FC-47FC-AF53-EA614D3EB3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7A84F8E-186F-4FBC-87C6-9B4A08B51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9CFB18-A1C6-44F6-8C6B-F79CEC962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D064CDB-E183-46FC-BD25-134834A89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501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4190AC-891C-41AE-B401-8D103061D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B416E28-4438-4C49-B575-01677763D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EA9628F-8AFC-4F4F-B7EB-5EA176B1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37CF32-EDE4-4270-B032-A166A7521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876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14A07A8-332A-4CFE-A083-2F82F78EE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98E23A-9440-466C-908D-E1FC4287B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E256B2-4F15-4773-AF4B-08A637952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185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2C868D-607D-459E-B0A7-6DF6BE983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95390-161A-470A-B49F-4AC5AA8FF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CF12B87-732F-470C-82B4-6BB850DE5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E2063D6-F3C5-4549-A627-3B925E07E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9FCAD4F-9556-4CC4-B778-D8EEBA8AE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C7A266-E575-433A-A1F7-D35E3A757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5162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DB4FD-36E5-4BCA-BD65-7E87E33CF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7F39994-29CE-4A9F-9F07-234B84D387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D0B5623-EF3B-4E64-AFAB-AD1C759109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A172D68-5AEE-4C9F-86C2-02A127502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60F4915-2A57-4074-97A3-E6E871D2B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22CB66F-9123-4ECC-8637-1BA0C0BB6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320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CCE41D9-C506-4BA7-9C4C-769F823D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5CA300E-0699-46A9-A657-9F71D61CB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737E5E-B965-4B8A-800B-4307E36C6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CE53E-9982-40B5-80E2-B3968405680B}" type="datetimeFigureOut">
              <a:rPr lang="de-DE" smtClean="0"/>
              <a:t>20.07.2020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EB6E3B-3AB3-4229-89EB-1E44CFAA99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F3FFE2-3FC2-44CD-901D-C7D57FC67F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4196-7333-4159-8753-DE677A9534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98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8195FBB-8722-48D8-9743-816A24B0E4D7}"/>
              </a:ext>
            </a:extLst>
          </p:cNvPr>
          <p:cNvGrpSpPr/>
          <p:nvPr/>
        </p:nvGrpSpPr>
        <p:grpSpPr>
          <a:xfrm>
            <a:off x="3659575" y="1650665"/>
            <a:ext cx="5908188" cy="1338063"/>
            <a:chOff x="3659575" y="1650665"/>
            <a:chExt cx="5908188" cy="1338063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174E669C-3EF5-43A8-ACA5-6337FF50B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9575" y="1650665"/>
              <a:ext cx="1338059" cy="1338059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76509B4C-59CF-40F2-BC4B-8ADC360BA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5693" y="1650669"/>
              <a:ext cx="3232070" cy="1338059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8C232CB1-5206-42A5-B43E-EB2286524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7634" y="1650667"/>
              <a:ext cx="1338059" cy="13380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6920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Schug</dc:creator>
  <cp:lastModifiedBy>Franz Schug</cp:lastModifiedBy>
  <cp:revision>3</cp:revision>
  <dcterms:created xsi:type="dcterms:W3CDTF">2020-07-20T11:24:49Z</dcterms:created>
  <dcterms:modified xsi:type="dcterms:W3CDTF">2020-07-20T12:05:14Z</dcterms:modified>
</cp:coreProperties>
</file>