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302" r:id="rId3"/>
    <p:sldId id="283" r:id="rId4"/>
    <p:sldId id="284" r:id="rId5"/>
    <p:sldId id="285" r:id="rId6"/>
    <p:sldId id="258" r:id="rId7"/>
    <p:sldId id="305" r:id="rId8"/>
    <p:sldId id="304" r:id="rId9"/>
    <p:sldId id="303" r:id="rId10"/>
    <p:sldId id="306" r:id="rId11"/>
    <p:sldId id="307" r:id="rId12"/>
    <p:sldId id="308" r:id="rId13"/>
    <p:sldId id="309" r:id="rId14"/>
    <p:sldId id="257" r:id="rId15"/>
    <p:sldId id="311" r:id="rId16"/>
    <p:sldId id="310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0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5F15B-604E-4955-BA75-0EDB24B0DEF6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E0E3F-708B-4F12-98A4-64C85E1F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0E3F-708B-4F12-98A4-64C85E1FDF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https://www.google.com/url?sa=i&amp;url=https%3A%2F%2Fwww.nbcnews.com%2Fnews%2Fus-news%2Fparadise-returned-some-allowed-back-devastated-town-after-deadly-california-n944586&amp;psig=AOvVaw1pbBCGNlv2F7sa-MoQnghJ&amp;ust=1727891514701000&amp;source=images&amp;cd=vfe&amp;opi=89978449&amp;ved=0CBQQjRxqFwoTCLj209Tf7YgDFQAAAAAdAAAAABA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80B4-0314-492D-9086-9656665E99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28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91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66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5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F0D021D-EE84-E918-D008-596C4DF350A5}"/>
              </a:ext>
            </a:extLst>
          </p:cNvPr>
          <p:cNvSpPr txBox="1">
            <a:spLocks/>
          </p:cNvSpPr>
          <p:nvPr userDrawn="1"/>
        </p:nvSpPr>
        <p:spPr>
          <a:xfrm>
            <a:off x="11814037" y="6061211"/>
            <a:ext cx="400822" cy="2633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71323A-9128-4CE9-8BC1-6E53E37AB3D6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9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B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-2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1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80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9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-2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20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8806F-858E-1CDF-CCFD-2B9117DD92B1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7F2794-1DDF-CE97-A877-DA1A45A7C9AA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2C7B9-0E72-C599-0003-725B0187682A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A119A5-7266-44EF-8291-13024F01AC00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BAAF8-484C-6B0B-4E3D-D84D9BEAAA92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F257F-14F8-33B7-49AB-2F2C189C2A95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0C373E-F473-B7D4-5AF1-9A3C16049D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12B7A3-D146-4B99-3245-3EC08B02AE4D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48181C6E-5BA2-65B1-7506-FFC73716F40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23F97F5-4CDB-D0B4-0D5A-276689A0A73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6CE0AB-89C6-043F-79BD-DEFBA1F111DC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034E2-63C5-0C93-7E5E-8DE71DA10407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BED0BF-E359-1794-55A5-4423685061E1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0BE93-31D0-4B60-649B-D737FB1DF823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834E6-B32C-004C-D764-323517283CEA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A34C52-6B5F-11C9-19FC-1DFD064A4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A6253A-0BB6-7742-DDCD-29F9E8362A2F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6629CE5-684E-13B5-4A44-DF3FDD0571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3BC3BB9-DE21-72B0-3D19-1695678004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E77C-A072-3E1B-E795-A117240C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59C0-C929-8291-D0CC-198425CA79CF}"/>
              </a:ext>
            </a:extLst>
          </p:cNvPr>
          <p:cNvSpPr txBox="1">
            <a:spLocks/>
          </p:cNvSpPr>
          <p:nvPr/>
        </p:nvSpPr>
        <p:spPr>
          <a:xfrm>
            <a:off x="429012" y="1035865"/>
            <a:ext cx="11333977" cy="5015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General</a:t>
            </a:r>
          </a:p>
          <a:p>
            <a:r>
              <a:rPr lang="en-US" sz="2000">
                <a:solidFill>
                  <a:schemeClr val="bg1"/>
                </a:solidFill>
              </a:rPr>
              <a:t>Font size title: 44</a:t>
            </a:r>
          </a:p>
          <a:p>
            <a:r>
              <a:rPr lang="en-US" sz="2000">
                <a:solidFill>
                  <a:schemeClr val="bg1"/>
                </a:solidFill>
              </a:rPr>
              <a:t>Font size text: 28</a:t>
            </a:r>
          </a:p>
          <a:p>
            <a:r>
              <a:rPr lang="en-US" sz="2000">
                <a:solidFill>
                  <a:schemeClr val="bg1"/>
                </a:solidFill>
              </a:rPr>
              <a:t>Font: Red Hat Display</a:t>
            </a:r>
          </a:p>
          <a:p>
            <a:r>
              <a:rPr lang="en-US" sz="2000">
                <a:solidFill>
                  <a:schemeClr val="bg1"/>
                </a:solidFill>
              </a:rPr>
              <a:t>Font color on white background: Dark Gray (Hex: #333333)</a:t>
            </a:r>
          </a:p>
          <a:p>
            <a:r>
              <a:rPr lang="en-US" sz="2000">
                <a:solidFill>
                  <a:schemeClr val="bg1"/>
                </a:solidFill>
              </a:rPr>
              <a:t>Font color on black background: white (Hex: #FFFFFF)</a:t>
            </a:r>
          </a:p>
          <a:p>
            <a:r>
              <a:rPr lang="en-US" sz="2000">
                <a:solidFill>
                  <a:schemeClr val="bg1"/>
                </a:solidFill>
              </a:rPr>
              <a:t>Font color on white background: Dark Red (Hex: #9B0000)</a:t>
            </a:r>
            <a:endParaRPr lang="en-US" sz="2000" b="1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Extra</a:t>
            </a:r>
          </a:p>
          <a:p>
            <a:r>
              <a:rPr lang="en-US" sz="2000">
                <a:solidFill>
                  <a:schemeClr val="bg1"/>
                </a:solidFill>
              </a:rPr>
              <a:t>UW Branding Information:  https://brand.wisc.edu/visual-identity/colors/</a:t>
            </a:r>
          </a:p>
          <a:p>
            <a:r>
              <a:rPr lang="en-US" sz="2000">
                <a:solidFill>
                  <a:schemeClr val="bg1"/>
                </a:solidFill>
              </a:rPr>
              <a:t>Page numbers (Insert &gt; Slide Number)</a:t>
            </a:r>
          </a:p>
          <a:p>
            <a:r>
              <a:rPr lang="en-US" sz="2000">
                <a:solidFill>
                  <a:schemeClr val="bg1"/>
                </a:solidFill>
              </a:rPr>
              <a:t>Slide layout adjustments (View &gt; Slide Master)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Design layouts and logos that will be presented as backgrounds of the slides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B7F5B-48D4-A881-CD16-B06566DA2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07" y="4980896"/>
            <a:ext cx="338493" cy="455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4FF53-0E79-6747-8C64-DE2E64BBDFB7}"/>
              </a:ext>
            </a:extLst>
          </p:cNvPr>
          <p:cNvSpPr txBox="1"/>
          <p:nvPr/>
        </p:nvSpPr>
        <p:spPr>
          <a:xfrm>
            <a:off x="5722620" y="6404144"/>
            <a:ext cx="433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Overview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│ Methods │ Results</a:t>
            </a:r>
          </a:p>
        </p:txBody>
      </p:sp>
    </p:spTree>
    <p:extLst>
      <p:ext uri="{BB962C8B-B14F-4D97-AF65-F5344CB8AC3E}">
        <p14:creationId xmlns:p14="http://schemas.microsoft.com/office/powerpoint/2010/main" val="8390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77EA9FB7-272E-9145-A37E-D914001FF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/>
        </p:blipFill>
        <p:spPr bwMode="auto">
          <a:xfrm>
            <a:off x="0" y="1"/>
            <a:ext cx="1219200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D1887-D73B-0BCE-069F-EFD220C2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growth of the United States wildland-urban interface raises wildfire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C65FD-4B46-887B-AFA8-850D8A8927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Volker </a:t>
            </a:r>
            <a:r>
              <a:rPr lang="en-US" dirty="0" err="1"/>
              <a:t>Radeloff</a:t>
            </a:r>
            <a:r>
              <a:rPr lang="en-US" dirty="0"/>
              <a:t> and Dave Helmers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6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9FE-60EC-FC02-6A5E-76E4B29D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F9A646-93EF-AB85-53E3-D1845546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53F56E-28E5-B920-3EAC-4B9750C7D78D}"/>
              </a:ext>
            </a:extLst>
          </p:cNvPr>
          <p:cNvSpPr txBox="1">
            <a:spLocks/>
          </p:cNvSpPr>
          <p:nvPr/>
        </p:nvSpPr>
        <p:spPr>
          <a:xfrm>
            <a:off x="6926580" y="1104445"/>
            <a:ext cx="4836409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Wildfire problems are most pronounced in the WUI</a:t>
            </a:r>
          </a:p>
          <a:p>
            <a:r>
              <a:rPr lang="en-US" dirty="0">
                <a:solidFill>
                  <a:schemeClr val="bg1"/>
                </a:solidFill>
              </a:rPr>
              <a:t>41% WUI growth from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1990 to 2010</a:t>
            </a:r>
          </a:p>
          <a:p>
            <a:r>
              <a:rPr lang="en-US" dirty="0">
                <a:solidFill>
                  <a:schemeClr val="bg1"/>
                </a:solidFill>
              </a:rPr>
              <a:t>new WUI areas mainly due to new housing</a:t>
            </a:r>
          </a:p>
        </p:txBody>
      </p:sp>
    </p:spTree>
    <p:extLst>
      <p:ext uri="{BB962C8B-B14F-4D97-AF65-F5344CB8AC3E}">
        <p14:creationId xmlns:p14="http://schemas.microsoft.com/office/powerpoint/2010/main" val="265721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3901-84BC-8668-9ACB-1BBCC1A9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WUI growth in the United States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CEBC14-DC34-CCAA-D85B-9A4EC8D9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28564"/>
              </p:ext>
            </p:extLst>
          </p:nvPr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836933B-7B61-EDA5-BD36-637C6DE84A55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</p:spTree>
    <p:extLst>
      <p:ext uri="{BB962C8B-B14F-4D97-AF65-F5344CB8AC3E}">
        <p14:creationId xmlns:p14="http://schemas.microsoft.com/office/powerpoint/2010/main" val="347888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AED3-46B3-40B6-F80B-DF893964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F114E-9CB5-B50B-55C7-907F5A48C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4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41D4-807C-85C5-3BAD-CA3685E71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F4786-B066-900F-C1D0-980C30F39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509E-416C-F0A9-DE84-61E6726A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10851-A224-5CFB-0E79-1E51B821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75A0-AC30-8EB9-BAEB-7C1D5692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6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10A41-35E1-ED7A-7242-EB6359E4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0C212557-FD28-8834-8EAB-13A92F76D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/>
        </p:blipFill>
        <p:spPr bwMode="auto">
          <a:xfrm>
            <a:off x="0" y="1"/>
            <a:ext cx="1219200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D9757-9A93-9CF0-2854-ED3965EA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growth of the United States wildland-urban interface raises wildfire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2397-C0C0-7390-3F0F-2B16A4FF6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Volker </a:t>
            </a:r>
            <a:r>
              <a:rPr lang="en-US" dirty="0" err="1"/>
              <a:t>Radeloff</a:t>
            </a:r>
            <a:r>
              <a:rPr lang="en-US" dirty="0"/>
              <a:t> and Dave Helmers</a:t>
            </a:r>
          </a:p>
        </p:txBody>
      </p:sp>
    </p:spTree>
    <p:extLst>
      <p:ext uri="{BB962C8B-B14F-4D97-AF65-F5344CB8AC3E}">
        <p14:creationId xmlns:p14="http://schemas.microsoft.com/office/powerpoint/2010/main" val="231370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48C1-219E-F7F0-31C9-BD98CAA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736DFC-9A91-4840-9246-6E60105A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97745-4B07-6C00-6A44-07460A3945F8}"/>
              </a:ext>
            </a:extLst>
          </p:cNvPr>
          <p:cNvSpPr txBox="1">
            <a:spLocks/>
          </p:cNvSpPr>
          <p:nvPr/>
        </p:nvSpPr>
        <p:spPr>
          <a:xfrm>
            <a:off x="6926580" y="1104445"/>
            <a:ext cx="4836409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Wildfire problems are most pronounced in the WUI</a:t>
            </a:r>
          </a:p>
          <a:p>
            <a:r>
              <a:rPr lang="en-US" dirty="0">
                <a:solidFill>
                  <a:schemeClr val="bg1"/>
                </a:solidFill>
              </a:rPr>
              <a:t>41% WUI growth from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1990 to 2010</a:t>
            </a:r>
          </a:p>
          <a:p>
            <a:r>
              <a:rPr lang="en-US" dirty="0">
                <a:solidFill>
                  <a:schemeClr val="bg1"/>
                </a:solidFill>
              </a:rPr>
              <a:t>new WUI areas mainly due to new housing</a:t>
            </a:r>
          </a:p>
        </p:txBody>
      </p:sp>
    </p:spTree>
    <p:extLst>
      <p:ext uri="{BB962C8B-B14F-4D97-AF65-F5344CB8AC3E}">
        <p14:creationId xmlns:p14="http://schemas.microsoft.com/office/powerpoint/2010/main" val="339821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98A7-F26A-02F2-4B90-82BEE5D2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WUI growth in the United States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3781B-EBA8-3E5B-8B01-199C146CAB7B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F1B1D6-D5C1-0408-B9A9-F48268F312BE}"/>
              </a:ext>
            </a:extLst>
          </p:cNvPr>
          <p:cNvGraphicFramePr>
            <a:graphicFrameLocks noGrp="1"/>
          </p:cNvGraphicFramePr>
          <p:nvPr/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69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C8D1-3DF9-EB92-F414-FF5FFEC6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BB5BD-784F-A069-256F-14E776192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B813-5975-F141-3DAF-4C5662D61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981BD-C6EA-4ABD-1C55-C5019F72A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4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ABF7-7DB1-043B-123A-D717FCDC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DE58-9A8B-8B98-5CB0-D211B6808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5A73-1FC9-EA4D-39BE-C77FF99C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6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28BF-0FDA-DE5F-A81E-D126EB2A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80686"/>
      </p:ext>
    </p:extLst>
  </p:cSld>
  <p:clrMapOvr>
    <a:masterClrMapping/>
  </p:clrMapOvr>
</p:sld>
</file>

<file path=ppt/theme/theme1.xml><?xml version="1.0" encoding="utf-8"?>
<a:theme xmlns:a="http://schemas.openxmlformats.org/drawingml/2006/main" name="GRAY_BLACK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D_BLACK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369</Words>
  <Application>Microsoft Office PowerPoint</Application>
  <PresentationFormat>Widescreen</PresentationFormat>
  <Paragraphs>74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Red Hat Display</vt:lpstr>
      <vt:lpstr>GRAY_BLACK_SILVIS</vt:lpstr>
      <vt:lpstr>RED_BLACK_SILVIS</vt:lpstr>
      <vt:lpstr>Slide Instructions</vt:lpstr>
      <vt:lpstr>Rapid growth of the United States wildland-urban interface raises wildfire risk</vt:lpstr>
      <vt:lpstr>The 2020 WUI in the United States</vt:lpstr>
      <vt:lpstr>WUI growth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Rapid growth of the United States wildland-urban interface raises wildfire risk</vt:lpstr>
      <vt:lpstr>The 2020 WUI in the United States</vt:lpstr>
      <vt:lpstr>WUI growth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Kira Pfoch</dc:creator>
  <cp:lastModifiedBy>Kira Pfoch</cp:lastModifiedBy>
  <cp:revision>10</cp:revision>
  <dcterms:created xsi:type="dcterms:W3CDTF">2024-10-03T14:52:55Z</dcterms:created>
  <dcterms:modified xsi:type="dcterms:W3CDTF">2025-06-09T14:52:08Z</dcterms:modified>
</cp:coreProperties>
</file>