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82" r:id="rId2"/>
    <p:sldId id="281" r:id="rId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333333"/>
    <a:srgbClr val="F2F7D8"/>
    <a:srgbClr val="8D0A07"/>
    <a:srgbClr val="C5EEBB"/>
    <a:srgbClr val="90AD87"/>
    <a:srgbClr val="AE942D"/>
    <a:srgbClr val="5F5035"/>
    <a:srgbClr val="F9BF0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0" autoAdjust="0"/>
    <p:restoredTop sz="94941" autoAdjust="0"/>
  </p:normalViewPr>
  <p:slideViewPr>
    <p:cSldViewPr>
      <p:cViewPr varScale="1">
        <p:scale>
          <a:sx n="32" d="100"/>
          <a:sy n="32" d="100"/>
        </p:scale>
        <p:origin x="3054" y="138"/>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RED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5425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RED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4D04ACE6-F86C-B7D7-3F0A-F27F8F20BE6B}"/>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8011775"/>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RED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1D97FCF-19F2-6EF6-7609-6D5FC9A5C131}"/>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2034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RED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B19006B-2AD1-37A0-D200-C9A809EE083A}"/>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110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RED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7687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C0504D"/>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C050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8531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0F692E7-DDDF-CE75-2B78-BAC20FB4D0A7}"/>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488856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18E82-3BE6-7966-7C2F-88D116F91417}"/>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Title</a:t>
            </a:r>
          </a:p>
        </p:txBody>
      </p:sp>
      <p:sp>
        <p:nvSpPr>
          <p:cNvPr id="3" name="Rectangle 2">
            <a:extLst>
              <a:ext uri="{FF2B5EF4-FFF2-40B4-BE49-F238E27FC236}">
                <a16:creationId xmlns:a16="http://schemas.microsoft.com/office/drawing/2014/main" id="{3237010E-F344-2FF0-FA06-30B54B7E35F5}"/>
              </a:ext>
            </a:extLst>
          </p:cNvPr>
          <p:cNvSpPr/>
          <p:nvPr/>
        </p:nvSpPr>
        <p:spPr>
          <a:xfrm>
            <a:off x="0" y="5057017"/>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A93D3133-8119-C73F-4263-3F3245D05AF1}"/>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C5DA1F86-7C97-25CC-E5E7-AE615AA2EE50}"/>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575F4BF7-B2E3-4825-1FE1-34BA36756104}"/>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7" name="TextBox 6">
            <a:extLst>
              <a:ext uri="{FF2B5EF4-FFF2-40B4-BE49-F238E27FC236}">
                <a16:creationId xmlns:a16="http://schemas.microsoft.com/office/drawing/2014/main" id="{E82E7780-AEC4-E97A-7AA3-3633D0E7946D}"/>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8" name="TextBox 7">
            <a:extLst>
              <a:ext uri="{FF2B5EF4-FFF2-40B4-BE49-F238E27FC236}">
                <a16:creationId xmlns:a16="http://schemas.microsoft.com/office/drawing/2014/main" id="{BFA1B6C4-312F-BE2E-73D1-3CF71C1A555A}"/>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9" name="Rectangle 8">
            <a:extLst>
              <a:ext uri="{FF2B5EF4-FFF2-40B4-BE49-F238E27FC236}">
                <a16:creationId xmlns:a16="http://schemas.microsoft.com/office/drawing/2014/main" id="{F8693A3E-5F0D-0B2E-34A9-34FB05951574}"/>
              </a:ext>
            </a:extLst>
          </p:cNvPr>
          <p:cNvSpPr/>
          <p:nvPr/>
        </p:nvSpPr>
        <p:spPr>
          <a:xfrm>
            <a:off x="12928711" y="5057017"/>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0" name="Rectangle 9">
            <a:extLst>
              <a:ext uri="{FF2B5EF4-FFF2-40B4-BE49-F238E27FC236}">
                <a16:creationId xmlns:a16="http://schemas.microsoft.com/office/drawing/2014/main" id="{224F254C-80D8-84D5-995E-BEF49BC37086}"/>
              </a:ext>
            </a:extLst>
          </p:cNvPr>
          <p:cNvSpPr/>
          <p:nvPr/>
        </p:nvSpPr>
        <p:spPr>
          <a:xfrm>
            <a:off x="25857422" y="5057017"/>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1" name="Table 10">
            <a:extLst>
              <a:ext uri="{FF2B5EF4-FFF2-40B4-BE49-F238E27FC236}">
                <a16:creationId xmlns:a16="http://schemas.microsoft.com/office/drawing/2014/main" id="{51B5EF7A-C763-8D4B-F547-FE2B0CD1DAED}"/>
              </a:ext>
            </a:extLst>
          </p:cNvPr>
          <p:cNvGraphicFramePr>
            <a:graphicFrameLocks noGrp="1"/>
          </p:cNvGraphicFramePr>
          <p:nvPr>
            <p:extLst>
              <p:ext uri="{D42A27DB-BD31-4B8C-83A1-F6EECF244321}">
                <p14:modId xmlns:p14="http://schemas.microsoft.com/office/powerpoint/2010/main" val="1998374625"/>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2" name="Rectangle 11">
            <a:extLst>
              <a:ext uri="{FF2B5EF4-FFF2-40B4-BE49-F238E27FC236}">
                <a16:creationId xmlns:a16="http://schemas.microsoft.com/office/drawing/2014/main" id="{885A25DC-666D-C21E-D8DC-A6866C3A6A43}"/>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13" name="Rectangle 12">
            <a:extLst>
              <a:ext uri="{FF2B5EF4-FFF2-40B4-BE49-F238E27FC236}">
                <a16:creationId xmlns:a16="http://schemas.microsoft.com/office/drawing/2014/main" id="{36CA6435-AA9E-309D-B2FE-80D9C053B311}"/>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622E5D7-EEF2-57F5-35FF-A2B16D649DCB}"/>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7A370BA-30A9-5B90-AC76-CFFD73D7F700}"/>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6" name="TextBox 15">
            <a:extLst>
              <a:ext uri="{FF2B5EF4-FFF2-40B4-BE49-F238E27FC236}">
                <a16:creationId xmlns:a16="http://schemas.microsoft.com/office/drawing/2014/main" id="{985F945A-931C-BAA9-C8CA-DFE6E6FD79D6}"/>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14780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0F8A07-9A5A-0412-02E5-968029A358E4}"/>
              </a:ext>
            </a:extLst>
          </p:cNvPr>
          <p:cNvSpPr/>
          <p:nvPr/>
        </p:nvSpPr>
        <p:spPr>
          <a:xfrm>
            <a:off x="0" y="5057017"/>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B7E2BAED-8466-1D53-EC90-F033B056F142}"/>
              </a:ext>
            </a:extLst>
          </p:cNvPr>
          <p:cNvSpPr/>
          <p:nvPr/>
        </p:nvSpPr>
        <p:spPr>
          <a:xfrm>
            <a:off x="0" y="10210800"/>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24EA2026-AA4F-C42D-3557-F677256356F7}"/>
              </a:ext>
            </a:extLst>
          </p:cNvPr>
          <p:cNvSpPr/>
          <p:nvPr/>
        </p:nvSpPr>
        <p:spPr>
          <a:xfrm>
            <a:off x="12928711" y="5057017"/>
            <a:ext cx="25476089"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D3892D0F-9F0A-AA96-35C6-DE484D8F8020}"/>
              </a:ext>
            </a:extLst>
          </p:cNvPr>
          <p:cNvSpPr/>
          <p:nvPr/>
        </p:nvSpPr>
        <p:spPr>
          <a:xfrm>
            <a:off x="25857423" y="24595525"/>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E192EFB8-7552-6150-D519-3EC2B61E77DF}"/>
              </a:ext>
            </a:extLst>
          </p:cNvPr>
          <p:cNvSpPr/>
          <p:nvPr/>
        </p:nvSpPr>
        <p:spPr>
          <a:xfrm>
            <a:off x="0" y="13027381"/>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F45A02CF-7742-E1B4-48F0-3776BC46C567}"/>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0FEB4CC2-89FE-FF8A-8CBF-C6A9E7A89A9B}"/>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333C4B9B-03C9-C94B-3ADE-A7C8410AED0D}"/>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10" name="Picture 9">
            <a:extLst>
              <a:ext uri="{FF2B5EF4-FFF2-40B4-BE49-F238E27FC236}">
                <a16:creationId xmlns:a16="http://schemas.microsoft.com/office/drawing/2014/main" id="{434A553B-0932-6392-425D-C4FEDB2095E8}"/>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5D7971FB-2218-0160-127C-6DE9C6F0B834}"/>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7953E54F-4CD2-E026-6561-66D360C69E97}"/>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E37A268F-8DBA-8E95-CD21-4F50C9B6D809}"/>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941906B0-F7A5-17EC-3A83-4AF86B49EA78}"/>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E7B95A5C-0FAA-4FD1-360D-3A43D4CC0D81}"/>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2EFD4590-9287-1CB0-6449-E2CD9B5806A8}"/>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7A1D354E-5E40-83C1-1B95-8AAF81DA14E1}"/>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6C7C6A51-4597-B0B8-2CD7-5F19EC75D345}"/>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8D4F002F-B611-5E2B-F888-A8021543EE97}"/>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B6A10D56-5153-F2CD-0CDC-BD62FFE93FEA}"/>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53F72BD4-64B0-9B79-410C-1C9358A1B209}"/>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AD255C8F-506F-13DA-8256-CBA09D52F0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3DBF2E20-D79A-8C6A-A8FE-3E2FBA8F6BC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73033F48-063A-1C62-A336-A05F501890E6}"/>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5EA9D0B8-6B9E-5D60-1C3B-D55959E9F348}"/>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2FF13C92-BAF0-6562-0AD6-2E4D0FD6CE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AA8D316C-FC3B-4CE5-8D99-3D44CC6DD096}"/>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0AD67D8E-F293-CC3A-E3A4-E8F71A47B1F2}"/>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F501BC94-B3C4-697E-C858-BDB41127B9A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9B60ED1E-7216-4E6B-890B-966E7E6F4DA5}"/>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27F23E31-0050-3A96-D7FA-601E3BBF410F}"/>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FB078DBF-A225-59C8-7C05-9D57C581C5DC}"/>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9621282A-EABA-2218-6D26-1EB689A7B95A}"/>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6831A684-5102-7B80-9542-9FF506172716}"/>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3075481669"/>
      </p:ext>
    </p:extLst>
  </p:cSld>
  <p:clrMapOvr>
    <a:masterClrMapping/>
  </p:clrMapOvr>
</p:sld>
</file>

<file path=ppt/theme/theme1.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13476</TotalTime>
  <Words>969</Words>
  <Application>Microsoft Office PowerPoint</Application>
  <PresentationFormat>Custom</PresentationFormat>
  <Paragraphs>100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Red Hat Display</vt:lpstr>
      <vt:lpstr>16_Office Theme</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885</cp:revision>
  <cp:lastPrinted>2013-03-28T19:47:47Z</cp:lastPrinted>
  <dcterms:created xsi:type="dcterms:W3CDTF">2010-06-14T16:43:14Z</dcterms:created>
  <dcterms:modified xsi:type="dcterms:W3CDTF">2024-10-21T20:20:17Z</dcterms:modified>
</cp:coreProperties>
</file>