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4"/>
  </p:notesMasterIdLst>
  <p:sldIdLst>
    <p:sldId id="280" r:id="rId2"/>
    <p:sldId id="281"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7"/>
    <a:srgbClr val="333333"/>
    <a:srgbClr val="F2F7D8"/>
    <a:srgbClr val="8D0A07"/>
    <a:srgbClr val="C5EEBB"/>
    <a:srgbClr val="90AD87"/>
    <a:srgbClr val="AE942D"/>
    <a:srgbClr val="5F5035"/>
    <a:srgbClr val="F9BF0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2" d="100"/>
          <a:sy n="32" d="100"/>
        </p:scale>
        <p:origin x="3054" y="138"/>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ORANGE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634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ORANGE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1C4887EC-B977-A170-02F6-F314BB37313F}"/>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9692641"/>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ORANGE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D7408F8-DDBC-7610-F198-31F72C201E45}"/>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0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ORANGE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DBBB3F9-F7BA-4174-9886-8846B56EFAE7}"/>
              </a:ext>
            </a:extLst>
          </p:cNvPr>
          <p:cNvSpPr/>
          <p:nvPr userDrawn="1"/>
        </p:nvSpPr>
        <p:spPr>
          <a:xfrm>
            <a:off x="0" y="5029200"/>
            <a:ext cx="12547377"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553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ORANGE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EF4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2975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F79647"/>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F7964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1AD7E2E-3538-89B1-9C43-F7C77DE6BCE9}"/>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48111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4B91BA-4B0D-1317-A60C-CE19B61DE711}"/>
              </a:ext>
            </a:extLst>
          </p:cNvPr>
          <p:cNvSpPr/>
          <p:nvPr/>
        </p:nvSpPr>
        <p:spPr>
          <a:xfrm>
            <a:off x="0" y="5057017"/>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30401DF3-64A8-0960-C28D-7FE9CD53992E}"/>
              </a:ext>
            </a:extLst>
          </p:cNvPr>
          <p:cNvSpPr/>
          <p:nvPr/>
        </p:nvSpPr>
        <p:spPr>
          <a:xfrm>
            <a:off x="0" y="10210800"/>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E5F830EB-D2CF-89EC-A323-C06659BBE3E5}"/>
              </a:ext>
            </a:extLst>
          </p:cNvPr>
          <p:cNvSpPr/>
          <p:nvPr/>
        </p:nvSpPr>
        <p:spPr>
          <a:xfrm>
            <a:off x="12928711" y="5057017"/>
            <a:ext cx="25476089"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7DC7E8E2-A864-D071-7565-7CC8D7516297}"/>
              </a:ext>
            </a:extLst>
          </p:cNvPr>
          <p:cNvSpPr/>
          <p:nvPr/>
        </p:nvSpPr>
        <p:spPr>
          <a:xfrm>
            <a:off x="25857423" y="24595525"/>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376AA731-FC2E-5677-94D3-DD159B06A4B1}"/>
              </a:ext>
            </a:extLst>
          </p:cNvPr>
          <p:cNvSpPr/>
          <p:nvPr/>
        </p:nvSpPr>
        <p:spPr>
          <a:xfrm>
            <a:off x="0" y="13027381"/>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821DBF25-E342-CFCF-C69A-7439BCFDAAF8}"/>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1B1CF005-AF94-BF1B-9183-B9CA1D0CA535}"/>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DA1C9BDD-3A95-05D1-2CAE-DAB73E7134B8}"/>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F91A095E-CE64-71B3-2DC8-937D573B4781}"/>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9B0CC14E-8928-13E7-CFEE-3F2C452A14E3}"/>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F2A6BF6A-C32D-9A2D-1D5F-29ED36E76B7F}"/>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EB674E08-57DF-DB90-0EA6-0466599E1D20}"/>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2A06813D-E071-E446-BD97-242EF78D2B50}"/>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BE0F2D98-B6EC-56BF-67DC-89B6A6FEBE62}"/>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11D2F381-C77C-53F6-32E3-EC4767CDF040}"/>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18C871FE-8890-09A3-E0DD-F2DB8FDC7C27}"/>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7152980C-ED02-EA93-A2F0-D100B7D90FFB}"/>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E504E3DD-600D-9F1B-6F7B-7B5238F420CF}"/>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9EE325E-B1D8-513F-8B40-0A590E436DED}"/>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0C8D22C7-1E58-ABA3-79A9-5EFF2254DD87}"/>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8800BA98-3101-EFAF-BB35-9A3CC9E2B1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B726737C-177A-5741-F0B2-C422AB78510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BCB15714-F663-A841-8A9D-3799244CB421}"/>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49BAC2C3-A7C1-F1FB-6518-68C7D6FE7205}"/>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706CB9C0-6D45-91B6-F07C-2DD9BDBF3BC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DEF51481-E830-2621-9CC6-817E518AFFEB}"/>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4E888421-793E-4AF7-A3AB-DE7B01451C20}"/>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AAFD2E69-D0DF-5688-8DDE-3AEFD508F32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C4C71754-A8D1-413C-7E09-743C1A5BC7DC}"/>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B5D19103-CDCF-92D3-0D3B-9457F504D211}"/>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0B9E651F-56EA-9619-53BB-2CB098E528DA}"/>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C85F9F3D-549B-105E-E317-D6298B055FCC}"/>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D4F81BA2-7B24-0B9E-91D0-0EB38FBF3247}"/>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142824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2D67E-8482-0831-3961-6E0516BDD08C}"/>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4EB7D9C9-83A1-0CC9-F77C-A2F951E4EB9E}"/>
              </a:ext>
            </a:extLst>
          </p:cNvPr>
          <p:cNvSpPr/>
          <p:nvPr/>
        </p:nvSpPr>
        <p:spPr>
          <a:xfrm>
            <a:off x="0" y="5057017"/>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EBC83B0E-A94B-AED6-E520-7D8D003977A5}"/>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A99094A6-1D91-3146-04F8-2620D374A127}"/>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0FCB4DFC-C94E-FC4E-50A0-2736C406B6BF}"/>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7" name="TextBox 6">
            <a:extLst>
              <a:ext uri="{FF2B5EF4-FFF2-40B4-BE49-F238E27FC236}">
                <a16:creationId xmlns:a16="http://schemas.microsoft.com/office/drawing/2014/main" id="{5B3301CA-8C1A-47CC-7145-5FFC54E077F5}"/>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8" name="TextBox 7">
            <a:extLst>
              <a:ext uri="{FF2B5EF4-FFF2-40B4-BE49-F238E27FC236}">
                <a16:creationId xmlns:a16="http://schemas.microsoft.com/office/drawing/2014/main" id="{48546AF3-62C9-3DCB-917A-E97DF6EB7013}"/>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9" name="Rectangle 8">
            <a:extLst>
              <a:ext uri="{FF2B5EF4-FFF2-40B4-BE49-F238E27FC236}">
                <a16:creationId xmlns:a16="http://schemas.microsoft.com/office/drawing/2014/main" id="{9754D400-BC7F-0343-63E6-C2D2D9B8CA3C}"/>
              </a:ext>
            </a:extLst>
          </p:cNvPr>
          <p:cNvSpPr/>
          <p:nvPr/>
        </p:nvSpPr>
        <p:spPr>
          <a:xfrm>
            <a:off x="12928711" y="5057017"/>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0" name="Rectangle 9">
            <a:extLst>
              <a:ext uri="{FF2B5EF4-FFF2-40B4-BE49-F238E27FC236}">
                <a16:creationId xmlns:a16="http://schemas.microsoft.com/office/drawing/2014/main" id="{2D9D322A-49C3-7BFF-8AEE-D8E4D88016F1}"/>
              </a:ext>
            </a:extLst>
          </p:cNvPr>
          <p:cNvSpPr/>
          <p:nvPr/>
        </p:nvSpPr>
        <p:spPr>
          <a:xfrm>
            <a:off x="25857422" y="5057017"/>
            <a:ext cx="12547377" cy="1371600"/>
          </a:xfrm>
          <a:prstGeom prst="rect">
            <a:avLst/>
          </a:prstGeom>
          <a:solidFill>
            <a:srgbClr val="F79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1" name="Table 10">
            <a:extLst>
              <a:ext uri="{FF2B5EF4-FFF2-40B4-BE49-F238E27FC236}">
                <a16:creationId xmlns:a16="http://schemas.microsoft.com/office/drawing/2014/main" id="{3BF27541-14CC-CE2E-B671-BC77398C479C}"/>
              </a:ext>
            </a:extLst>
          </p:cNvPr>
          <p:cNvGraphicFramePr>
            <a:graphicFrameLocks noGrp="1"/>
          </p:cNvGraphicFramePr>
          <p:nvPr>
            <p:extLst>
              <p:ext uri="{D42A27DB-BD31-4B8C-83A1-F6EECF244321}">
                <p14:modId xmlns:p14="http://schemas.microsoft.com/office/powerpoint/2010/main" val="106997783"/>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2" name="Rectangle 11">
            <a:extLst>
              <a:ext uri="{FF2B5EF4-FFF2-40B4-BE49-F238E27FC236}">
                <a16:creationId xmlns:a16="http://schemas.microsoft.com/office/drawing/2014/main" id="{3A0EA62A-E078-29B3-06CF-7845D1D397B3}"/>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13" name="Rectangle 12">
            <a:extLst>
              <a:ext uri="{FF2B5EF4-FFF2-40B4-BE49-F238E27FC236}">
                <a16:creationId xmlns:a16="http://schemas.microsoft.com/office/drawing/2014/main" id="{67982507-FA87-918E-8066-DBBBBB8DE802}"/>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F15AFE7-02F3-51F1-F54C-84D6F0C86F43}"/>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B6F1E3E-8E9A-FD82-B84E-92085AAA282E}"/>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6" name="TextBox 15">
            <a:extLst>
              <a:ext uri="{FF2B5EF4-FFF2-40B4-BE49-F238E27FC236}">
                <a16:creationId xmlns:a16="http://schemas.microsoft.com/office/drawing/2014/main" id="{23AB72DC-B930-CCEF-576A-327612F06D8A}"/>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2274836809"/>
      </p:ext>
    </p:extLst>
  </p:cSld>
  <p:clrMapOvr>
    <a:masterClrMapping/>
  </p:clrMapOvr>
</p:sld>
</file>

<file path=ppt/theme/theme1.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969</Words>
  <Application>Microsoft Office PowerPoint</Application>
  <PresentationFormat>Custom</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15_Office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885</cp:revision>
  <cp:lastPrinted>2013-03-28T19:47:47Z</cp:lastPrinted>
  <dcterms:created xsi:type="dcterms:W3CDTF">2010-06-14T16:43:14Z</dcterms:created>
  <dcterms:modified xsi:type="dcterms:W3CDTF">2024-10-21T20:19:24Z</dcterms:modified>
</cp:coreProperties>
</file>