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
  </p:notesMasterIdLst>
  <p:sldIdLst>
    <p:sldId id="288" r:id="rId2"/>
    <p:sldId id="277"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333333"/>
    <a:srgbClr val="F2F7D8"/>
    <a:srgbClr val="8D0A07"/>
    <a:srgbClr val="C5EEBB"/>
    <a:srgbClr val="90AD87"/>
    <a:srgbClr val="AE942D"/>
    <a:srgbClr val="5F5035"/>
    <a:srgbClr val="F9BF00"/>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2" d="100"/>
          <a:sy n="32" d="100"/>
        </p:scale>
        <p:origin x="3054" y="138"/>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GREEN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35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GREEN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E19F6D-B08D-F126-F4D4-2716CC043140}"/>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874225"/>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GREEN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DDE41B3-7C9F-B1DD-FC9A-A673CBDC4A77}"/>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27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GREEN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884E450-98BF-4782-FAD8-5B30F708AE3B}"/>
              </a:ext>
            </a:extLst>
          </p:cNvPr>
          <p:cNvSpPr/>
          <p:nvPr userDrawn="1"/>
        </p:nvSpPr>
        <p:spPr>
          <a:xfrm>
            <a:off x="0" y="5029200"/>
            <a:ext cx="12547377"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54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GREEN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8532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9BBB59"/>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9BBB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4F6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A4B705-9B2F-580A-2435-8DA12082D209}"/>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06645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114E4-E55B-DF16-30F3-F9FAF0F1B5C2}"/>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F8B72F5B-987F-2262-0C3E-74587410B04C}"/>
              </a:ext>
            </a:extLst>
          </p:cNvPr>
          <p:cNvSpPr/>
          <p:nvPr/>
        </p:nvSpPr>
        <p:spPr>
          <a:xfrm>
            <a:off x="0" y="5057017"/>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2EAC8629-1F4B-4EC8-8B71-E7069551AE26}"/>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54EFE029-BB91-EC9A-A19B-40C4CD9A774B}"/>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B41FE244-6D71-5F11-3198-253CEC0A1DCC}"/>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7" name="TextBox 6">
            <a:extLst>
              <a:ext uri="{FF2B5EF4-FFF2-40B4-BE49-F238E27FC236}">
                <a16:creationId xmlns:a16="http://schemas.microsoft.com/office/drawing/2014/main" id="{6AEE6D31-086A-54E8-664E-AED693D20452}"/>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8" name="TextBox 7">
            <a:extLst>
              <a:ext uri="{FF2B5EF4-FFF2-40B4-BE49-F238E27FC236}">
                <a16:creationId xmlns:a16="http://schemas.microsoft.com/office/drawing/2014/main" id="{0BE2693C-1F29-0B71-A332-A5BCA6C8CE09}"/>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9" name="Rectangle 8">
            <a:extLst>
              <a:ext uri="{FF2B5EF4-FFF2-40B4-BE49-F238E27FC236}">
                <a16:creationId xmlns:a16="http://schemas.microsoft.com/office/drawing/2014/main" id="{EAFC74DB-C0D4-FAFD-5A1C-DE927F392310}"/>
              </a:ext>
            </a:extLst>
          </p:cNvPr>
          <p:cNvSpPr/>
          <p:nvPr/>
        </p:nvSpPr>
        <p:spPr>
          <a:xfrm>
            <a:off x="12928711" y="5057017"/>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0" name="Rectangle 9">
            <a:extLst>
              <a:ext uri="{FF2B5EF4-FFF2-40B4-BE49-F238E27FC236}">
                <a16:creationId xmlns:a16="http://schemas.microsoft.com/office/drawing/2014/main" id="{06DFF8C9-E4F4-0BB4-7445-C50504B4A611}"/>
              </a:ext>
            </a:extLst>
          </p:cNvPr>
          <p:cNvSpPr/>
          <p:nvPr/>
        </p:nvSpPr>
        <p:spPr>
          <a:xfrm>
            <a:off x="25857422" y="5057017"/>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1" name="Table 10">
            <a:extLst>
              <a:ext uri="{FF2B5EF4-FFF2-40B4-BE49-F238E27FC236}">
                <a16:creationId xmlns:a16="http://schemas.microsoft.com/office/drawing/2014/main" id="{24C68130-39A5-7DFD-BEB4-B05F0A0251A2}"/>
              </a:ext>
            </a:extLst>
          </p:cNvPr>
          <p:cNvGraphicFramePr>
            <a:graphicFrameLocks noGrp="1"/>
          </p:cNvGraphicFramePr>
          <p:nvPr>
            <p:extLst>
              <p:ext uri="{D42A27DB-BD31-4B8C-83A1-F6EECF244321}">
                <p14:modId xmlns:p14="http://schemas.microsoft.com/office/powerpoint/2010/main" val="1293334645"/>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2" name="Rectangle 11">
            <a:extLst>
              <a:ext uri="{FF2B5EF4-FFF2-40B4-BE49-F238E27FC236}">
                <a16:creationId xmlns:a16="http://schemas.microsoft.com/office/drawing/2014/main" id="{FCCF4B50-2DBD-1636-486D-C2229C4077BC}"/>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13" name="Rectangle 12">
            <a:extLst>
              <a:ext uri="{FF2B5EF4-FFF2-40B4-BE49-F238E27FC236}">
                <a16:creationId xmlns:a16="http://schemas.microsoft.com/office/drawing/2014/main" id="{F2408E2A-71A7-4E3E-39E2-91C66C6F04F8}"/>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2905E7C-427F-C3E5-ADC0-86435194424D}"/>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75E46DC-305D-2DC8-9337-C6A888C0D7F1}"/>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6" name="TextBox 15">
            <a:extLst>
              <a:ext uri="{FF2B5EF4-FFF2-40B4-BE49-F238E27FC236}">
                <a16:creationId xmlns:a16="http://schemas.microsoft.com/office/drawing/2014/main" id="{0D665477-5C32-AF7F-648A-C67FEDD5BC83}"/>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384056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49EEDF-E452-79F4-8CE3-5BECBF52FF81}"/>
              </a:ext>
            </a:extLst>
          </p:cNvPr>
          <p:cNvSpPr/>
          <p:nvPr/>
        </p:nvSpPr>
        <p:spPr>
          <a:xfrm>
            <a:off x="0" y="5057017"/>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73EDB6C6-8B03-4B72-72A0-06A38ABA2818}"/>
              </a:ext>
            </a:extLst>
          </p:cNvPr>
          <p:cNvSpPr/>
          <p:nvPr/>
        </p:nvSpPr>
        <p:spPr>
          <a:xfrm>
            <a:off x="0" y="10210800"/>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F58C276E-2851-EFF4-17CB-1D1CCC1E2C3E}"/>
              </a:ext>
            </a:extLst>
          </p:cNvPr>
          <p:cNvSpPr/>
          <p:nvPr/>
        </p:nvSpPr>
        <p:spPr>
          <a:xfrm>
            <a:off x="12928711" y="5057017"/>
            <a:ext cx="25476089"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8BA1BA1A-CE28-10F9-0107-AB882A670C86}"/>
              </a:ext>
            </a:extLst>
          </p:cNvPr>
          <p:cNvSpPr/>
          <p:nvPr/>
        </p:nvSpPr>
        <p:spPr>
          <a:xfrm>
            <a:off x="25857423" y="24595525"/>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2E278720-1100-02C9-099A-9A3CA3D50610}"/>
              </a:ext>
            </a:extLst>
          </p:cNvPr>
          <p:cNvSpPr/>
          <p:nvPr/>
        </p:nvSpPr>
        <p:spPr>
          <a:xfrm>
            <a:off x="0" y="13027381"/>
            <a:ext cx="12547377" cy="1371600"/>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9CFDB036-FF86-6225-B0CF-00CA44DAE420}"/>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AD5BDE1B-2547-D5A2-A96F-784BE8FF33B2}"/>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1ABD302B-5D47-A7F4-1968-EC5F6454E913}"/>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24" name="Picture 23">
            <a:extLst>
              <a:ext uri="{FF2B5EF4-FFF2-40B4-BE49-F238E27FC236}">
                <a16:creationId xmlns:a16="http://schemas.microsoft.com/office/drawing/2014/main" id="{1651872C-E43B-6CC2-865A-0275F06CCCA1}"/>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28" name="Rectangle 27">
            <a:extLst>
              <a:ext uri="{FF2B5EF4-FFF2-40B4-BE49-F238E27FC236}">
                <a16:creationId xmlns:a16="http://schemas.microsoft.com/office/drawing/2014/main" id="{5DF54CF6-5F2F-B04E-F83F-E00BEB0F61A3}"/>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9" name="Rectangle 28">
            <a:extLst>
              <a:ext uri="{FF2B5EF4-FFF2-40B4-BE49-F238E27FC236}">
                <a16:creationId xmlns:a16="http://schemas.microsoft.com/office/drawing/2014/main" id="{E8269FC4-3E29-03A9-1E19-FCF006490362}"/>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36" name="Rectangle 35">
            <a:extLst>
              <a:ext uri="{FF2B5EF4-FFF2-40B4-BE49-F238E27FC236}">
                <a16:creationId xmlns:a16="http://schemas.microsoft.com/office/drawing/2014/main" id="{F8FD4449-836A-712B-76E4-665A2A03ACC2}"/>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37" name="Picture 36">
            <a:extLst>
              <a:ext uri="{FF2B5EF4-FFF2-40B4-BE49-F238E27FC236}">
                <a16:creationId xmlns:a16="http://schemas.microsoft.com/office/drawing/2014/main" id="{50DD5937-228E-DD61-A4E8-9FF303C992FE}"/>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38" name="Rectangle 37">
            <a:extLst>
              <a:ext uri="{FF2B5EF4-FFF2-40B4-BE49-F238E27FC236}">
                <a16:creationId xmlns:a16="http://schemas.microsoft.com/office/drawing/2014/main" id="{2173B78A-08B6-2147-65B5-68F60C52C649}"/>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39" name="Rectangle 38">
            <a:extLst>
              <a:ext uri="{FF2B5EF4-FFF2-40B4-BE49-F238E27FC236}">
                <a16:creationId xmlns:a16="http://schemas.microsoft.com/office/drawing/2014/main" id="{98AB0612-AF96-6ECE-1004-1EE1A11CB1EB}"/>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40" name="Rectangle 39">
            <a:extLst>
              <a:ext uri="{FF2B5EF4-FFF2-40B4-BE49-F238E27FC236}">
                <a16:creationId xmlns:a16="http://schemas.microsoft.com/office/drawing/2014/main" id="{A9563B56-8C19-5707-9A02-A1A530466A43}"/>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41" name="Rectangle 40">
            <a:extLst>
              <a:ext uri="{FF2B5EF4-FFF2-40B4-BE49-F238E27FC236}">
                <a16:creationId xmlns:a16="http://schemas.microsoft.com/office/drawing/2014/main" id="{A9CEF1B0-0F13-DEBF-91B6-10E92C4ACABD}"/>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42" name="Rectangle 41">
            <a:extLst>
              <a:ext uri="{FF2B5EF4-FFF2-40B4-BE49-F238E27FC236}">
                <a16:creationId xmlns:a16="http://schemas.microsoft.com/office/drawing/2014/main" id="{884EE3DF-84B9-7708-4F92-CE0E202F33D3}"/>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43" name="Rectangle 42">
            <a:extLst>
              <a:ext uri="{FF2B5EF4-FFF2-40B4-BE49-F238E27FC236}">
                <a16:creationId xmlns:a16="http://schemas.microsoft.com/office/drawing/2014/main" id="{5433463A-8BA8-E5D6-24AF-5DCE216C5B56}"/>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4" name="Picture 43">
            <a:extLst>
              <a:ext uri="{FF2B5EF4-FFF2-40B4-BE49-F238E27FC236}">
                <a16:creationId xmlns:a16="http://schemas.microsoft.com/office/drawing/2014/main" id="{B5710AE5-B809-4145-A1E3-8FA541A18C0E}"/>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5" name="Picture 44" descr="A white text on a black background&#10;&#10;Description automatically generated">
            <a:extLst>
              <a:ext uri="{FF2B5EF4-FFF2-40B4-BE49-F238E27FC236}">
                <a16:creationId xmlns:a16="http://schemas.microsoft.com/office/drawing/2014/main" id="{425D3B35-C67D-8BA6-A98C-8116131F79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6" name="Picture 2">
            <a:extLst>
              <a:ext uri="{FF2B5EF4-FFF2-40B4-BE49-F238E27FC236}">
                <a16:creationId xmlns:a16="http://schemas.microsoft.com/office/drawing/2014/main" id="{0E7771C5-EFF4-35F5-2C9F-D62E9BF261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a:extLst>
              <a:ext uri="{FF2B5EF4-FFF2-40B4-BE49-F238E27FC236}">
                <a16:creationId xmlns:a16="http://schemas.microsoft.com/office/drawing/2014/main" id="{96E3F7D3-DC5E-8ECA-171E-138E0EC235A4}"/>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8" name="Picture 47" descr="NASA.png">
            <a:extLst>
              <a:ext uri="{FF2B5EF4-FFF2-40B4-BE49-F238E27FC236}">
                <a16:creationId xmlns:a16="http://schemas.microsoft.com/office/drawing/2014/main" id="{02847212-15FF-8ED3-2B9B-8207F184D366}"/>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9" name="Picture 48">
            <a:extLst>
              <a:ext uri="{FF2B5EF4-FFF2-40B4-BE49-F238E27FC236}">
                <a16:creationId xmlns:a16="http://schemas.microsoft.com/office/drawing/2014/main" id="{DBC9ABDF-731A-787D-4CD6-B7CB0B04B95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50" name="Rectangle 49">
            <a:extLst>
              <a:ext uri="{FF2B5EF4-FFF2-40B4-BE49-F238E27FC236}">
                <a16:creationId xmlns:a16="http://schemas.microsoft.com/office/drawing/2014/main" id="{E5875269-E0E9-B1C8-5D4B-DE7B0BA411A2}"/>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51" name="Rectangle 50">
            <a:extLst>
              <a:ext uri="{FF2B5EF4-FFF2-40B4-BE49-F238E27FC236}">
                <a16:creationId xmlns:a16="http://schemas.microsoft.com/office/drawing/2014/main" id="{AD97BF15-7CA8-4B19-C3D7-B712BAA2CF6A}"/>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52" name="Picture 51" descr="A qr code on a white background&#10;&#10;Description automatically generated">
            <a:extLst>
              <a:ext uri="{FF2B5EF4-FFF2-40B4-BE49-F238E27FC236}">
                <a16:creationId xmlns:a16="http://schemas.microsoft.com/office/drawing/2014/main" id="{33511AD0-4A1E-606F-4112-4689949843C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53" name="Group 52">
            <a:extLst>
              <a:ext uri="{FF2B5EF4-FFF2-40B4-BE49-F238E27FC236}">
                <a16:creationId xmlns:a16="http://schemas.microsoft.com/office/drawing/2014/main" id="{73C7B869-FC0B-B4FB-C59C-56C8469FF7F7}"/>
              </a:ext>
            </a:extLst>
          </p:cNvPr>
          <p:cNvGrpSpPr/>
          <p:nvPr/>
        </p:nvGrpSpPr>
        <p:grpSpPr>
          <a:xfrm>
            <a:off x="13639800" y="10515600"/>
            <a:ext cx="4267201" cy="7002597"/>
            <a:chOff x="13639800" y="10515600"/>
            <a:chExt cx="4267201" cy="7002597"/>
          </a:xfrm>
        </p:grpSpPr>
        <p:pic>
          <p:nvPicPr>
            <p:cNvPr id="54" name="Picture 53">
              <a:extLst>
                <a:ext uri="{FF2B5EF4-FFF2-40B4-BE49-F238E27FC236}">
                  <a16:creationId xmlns:a16="http://schemas.microsoft.com/office/drawing/2014/main" id="{03762CFA-887A-F4BF-E88A-E555CFFE5F29}"/>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5" name="Picture 54">
              <a:extLst>
                <a:ext uri="{FF2B5EF4-FFF2-40B4-BE49-F238E27FC236}">
                  <a16:creationId xmlns:a16="http://schemas.microsoft.com/office/drawing/2014/main" id="{E7B7B08D-B87F-4218-77B1-C67332EE9AA2}"/>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6" name="Picture 55">
              <a:extLst>
                <a:ext uri="{FF2B5EF4-FFF2-40B4-BE49-F238E27FC236}">
                  <a16:creationId xmlns:a16="http://schemas.microsoft.com/office/drawing/2014/main" id="{C2A1AE70-C178-4883-875A-16CC98FF631D}"/>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7" name="Picture 56">
              <a:extLst>
                <a:ext uri="{FF2B5EF4-FFF2-40B4-BE49-F238E27FC236}">
                  <a16:creationId xmlns:a16="http://schemas.microsoft.com/office/drawing/2014/main" id="{9E6B0F73-6AE8-90FE-B5AB-C736046F3FBC}"/>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2258237149"/>
      </p:ext>
    </p:extLst>
  </p:cSld>
  <p:clrMapOvr>
    <a:masterClrMapping/>
  </p:clrMapOvr>
</p:sld>
</file>

<file path=ppt/theme/theme1.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969</Words>
  <Application>Microsoft Office PowerPoint</Application>
  <PresentationFormat>Custom</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17_Office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885</cp:revision>
  <cp:lastPrinted>2013-03-28T19:47:47Z</cp:lastPrinted>
  <dcterms:created xsi:type="dcterms:W3CDTF">2010-06-14T16:43:14Z</dcterms:created>
  <dcterms:modified xsi:type="dcterms:W3CDTF">2024-10-21T20:20:46Z</dcterms:modified>
</cp:coreProperties>
</file>