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4"/>
  </p:notesMasterIdLst>
  <p:sldIdLst>
    <p:sldId id="267" r:id="rId2"/>
    <p:sldId id="286"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2F7D8"/>
    <a:srgbClr val="8D0A07"/>
    <a:srgbClr val="C5EEBB"/>
    <a:srgbClr val="90AD87"/>
    <a:srgbClr val="AE942D"/>
    <a:srgbClr val="5F5035"/>
    <a:srgbClr val="F9BF00"/>
    <a:srgbClr val="9BBB59"/>
    <a:srgbClr val="DAA5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4" d="100"/>
          <a:sy n="34" d="100"/>
        </p:scale>
        <p:origin x="2802" y="120"/>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8F0A6A-68DB-4E67-924F-DCDC02FCF169}" type="slidenum">
              <a:rPr lang="en-US" smtClean="0"/>
              <a:pPr/>
              <a:t>2</a:t>
            </a:fld>
            <a:endParaRPr lang="en-US"/>
          </a:p>
        </p:txBody>
      </p:sp>
    </p:spTree>
    <p:extLst>
      <p:ext uri="{BB962C8B-B14F-4D97-AF65-F5344CB8AC3E}">
        <p14:creationId xmlns:p14="http://schemas.microsoft.com/office/powerpoint/2010/main" val="2896248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UE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989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UE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EBD56D6-7B95-68F9-526D-697B56BC37E5}"/>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9487266"/>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209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UW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612600"/>
            <a:ext cx="12547378" cy="51498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612600"/>
            <a:ext cx="12547377" cy="51498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DBEEF4"/>
          </a:solidFill>
          <a:ln>
            <a:solidFill>
              <a:srgbClr val="DBEE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5428CB3-B0D5-443A-8A3C-F35A3B541513}"/>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706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UE_2_ROWS_1_EXTR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2A6508-9E07-FC65-EB9F-D7299F0DBEC7}"/>
              </a:ext>
            </a:extLst>
          </p:cNvPr>
          <p:cNvSpPr/>
          <p:nvPr userDrawn="1"/>
        </p:nvSpPr>
        <p:spPr>
          <a:xfrm>
            <a:off x="0" y="5029200"/>
            <a:ext cx="12547377"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42C82F5-1D85-B27A-534B-F0A3747890E4}"/>
              </a:ext>
            </a:extLst>
          </p:cNvPr>
          <p:cNvSpPr/>
          <p:nvPr userDrawn="1"/>
        </p:nvSpPr>
        <p:spPr>
          <a:xfrm>
            <a:off x="25857423" y="24612599"/>
            <a:ext cx="12547377" cy="5149851"/>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909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UE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DB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25245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0"/>
            <a:ext cx="27279600" cy="2795168"/>
          </a:xfrm>
          <a:prstGeom prst="rect">
            <a:avLst/>
          </a:prstGeom>
          <a:solidFill>
            <a:srgbClr val="4BACC6"/>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11" name="Rectangle 10">
            <a:extLst>
              <a:ext uri="{FF2B5EF4-FFF2-40B4-BE49-F238E27FC236}">
                <a16:creationId xmlns:a16="http://schemas.microsoft.com/office/drawing/2014/main" id="{A2FA019D-BA32-1FAA-C12D-321A1D15D05F}"/>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4BAC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218088"/>
      </p:ext>
    </p:extLst>
  </p:cSld>
  <p:clrMap bg1="lt1" tx1="dk1" bg2="lt2" tx2="dk2" accent1="accent1" accent2="accent2" accent3="accent3" accent4="accent4" accent5="accent5" accent6="accent6" hlink="hlink" folHlink="folHlink"/>
  <p:sldLayoutIdLst>
    <p:sldLayoutId id="2147483705" r:id="rId1"/>
    <p:sldLayoutId id="2147483703" r:id="rId2"/>
    <p:sldLayoutId id="2147483704" r:id="rId3"/>
    <p:sldLayoutId id="2147483707" r:id="rId4"/>
    <p:sldLayoutId id="2147483706"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F26B43"/>
          </p15:clr>
        </p15:guide>
        <p15:guide id="2" pos="1209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2.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79A-B7F2-772C-E748-070662F6C752}"/>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533F4A8C-AC1F-3B6A-CFD5-D238C1905281}"/>
              </a:ext>
            </a:extLst>
          </p:cNvPr>
          <p:cNvSpPr/>
          <p:nvPr/>
        </p:nvSpPr>
        <p:spPr>
          <a:xfrm>
            <a:off x="0"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9B4984C5-DAE0-F298-1B5D-4C1D05CBA28C}"/>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3FB28425-0A34-A44C-1F94-B569E6F48829}"/>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684D0968-76A3-5A95-8B9F-C10D9311AAE6}"/>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10" name="TextBox 9">
            <a:extLst>
              <a:ext uri="{FF2B5EF4-FFF2-40B4-BE49-F238E27FC236}">
                <a16:creationId xmlns:a16="http://schemas.microsoft.com/office/drawing/2014/main" id="{BAA31A04-F416-5DF2-7CE0-164F97074C31}"/>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11" name="TextBox 10">
            <a:extLst>
              <a:ext uri="{FF2B5EF4-FFF2-40B4-BE49-F238E27FC236}">
                <a16:creationId xmlns:a16="http://schemas.microsoft.com/office/drawing/2014/main" id="{92E3AB72-F880-E54D-22D3-2BB9D69B49B9}"/>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12" name="Rectangle 11">
            <a:extLst>
              <a:ext uri="{FF2B5EF4-FFF2-40B4-BE49-F238E27FC236}">
                <a16:creationId xmlns:a16="http://schemas.microsoft.com/office/drawing/2014/main" id="{ACC3017D-9377-EBD1-EE53-CB07365B8122}"/>
              </a:ext>
            </a:extLst>
          </p:cNvPr>
          <p:cNvSpPr/>
          <p:nvPr/>
        </p:nvSpPr>
        <p:spPr>
          <a:xfrm>
            <a:off x="12928711"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3" name="Rectangle 12">
            <a:extLst>
              <a:ext uri="{FF2B5EF4-FFF2-40B4-BE49-F238E27FC236}">
                <a16:creationId xmlns:a16="http://schemas.microsoft.com/office/drawing/2014/main" id="{AFD051AA-5E7B-39A2-4891-B88B3ABD7E20}"/>
              </a:ext>
            </a:extLst>
          </p:cNvPr>
          <p:cNvSpPr/>
          <p:nvPr/>
        </p:nvSpPr>
        <p:spPr>
          <a:xfrm>
            <a:off x="25857422"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4" name="Table 13">
            <a:extLst>
              <a:ext uri="{FF2B5EF4-FFF2-40B4-BE49-F238E27FC236}">
                <a16:creationId xmlns:a16="http://schemas.microsoft.com/office/drawing/2014/main" id="{F1C2CF5A-02BA-396D-C9DB-639F369680E3}"/>
              </a:ext>
            </a:extLst>
          </p:cNvPr>
          <p:cNvGraphicFramePr>
            <a:graphicFrameLocks noGrp="1"/>
          </p:cNvGraphicFramePr>
          <p:nvPr>
            <p:extLst>
              <p:ext uri="{D42A27DB-BD31-4B8C-83A1-F6EECF244321}">
                <p14:modId xmlns:p14="http://schemas.microsoft.com/office/powerpoint/2010/main" val="2602553716"/>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5" name="Rectangle 14">
            <a:extLst>
              <a:ext uri="{FF2B5EF4-FFF2-40B4-BE49-F238E27FC236}">
                <a16:creationId xmlns:a16="http://schemas.microsoft.com/office/drawing/2014/main" id="{6B9F302C-A3B6-BF94-E526-C9666E21E9B5}"/>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8" name="Rectangle 7">
            <a:extLst>
              <a:ext uri="{FF2B5EF4-FFF2-40B4-BE49-F238E27FC236}">
                <a16:creationId xmlns:a16="http://schemas.microsoft.com/office/drawing/2014/main" id="{7F71E7E4-D019-BA1E-DF5A-8B95D2234033}"/>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EA64556-69CB-EE3F-48F3-0C344BFFEB10}"/>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656F7A7-0B17-8D26-E13C-4890F6C34226}"/>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7" name="TextBox 16">
            <a:extLst>
              <a:ext uri="{FF2B5EF4-FFF2-40B4-BE49-F238E27FC236}">
                <a16:creationId xmlns:a16="http://schemas.microsoft.com/office/drawing/2014/main" id="{3DBB0740-A27A-A965-60EC-F542BDFAACA8}"/>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70436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CF3615E1-BDAF-35E5-59A3-EF71E2D3DC95}"/>
              </a:ext>
            </a:extLst>
          </p:cNvPr>
          <p:cNvPicPr>
            <a:picLocks noChangeAspect="1"/>
          </p:cNvPicPr>
          <p:nvPr/>
        </p:nvPicPr>
        <p:blipFill>
          <a:blip r:embed="rId3"/>
          <a:srcRect t="1708"/>
          <a:stretch/>
        </p:blipFill>
        <p:spPr>
          <a:xfrm>
            <a:off x="13536182" y="6629400"/>
            <a:ext cx="24259018" cy="11023732"/>
          </a:xfrm>
          <a:prstGeom prst="rect">
            <a:avLst/>
          </a:prstGeom>
        </p:spPr>
      </p:pic>
      <p:sp>
        <p:nvSpPr>
          <p:cNvPr id="2" name="Rectangle 1">
            <a:extLst>
              <a:ext uri="{FF2B5EF4-FFF2-40B4-BE49-F238E27FC236}">
                <a16:creationId xmlns:a16="http://schemas.microsoft.com/office/drawing/2014/main" id="{4AFF285C-F284-3C8F-2412-E170D38DD83F}"/>
              </a:ext>
            </a:extLst>
          </p:cNvPr>
          <p:cNvSpPr/>
          <p:nvPr/>
        </p:nvSpPr>
        <p:spPr>
          <a:xfrm>
            <a:off x="0" y="5057017"/>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3" name="Rectangle 2">
            <a:extLst>
              <a:ext uri="{FF2B5EF4-FFF2-40B4-BE49-F238E27FC236}">
                <a16:creationId xmlns:a16="http://schemas.microsoft.com/office/drawing/2014/main" id="{40A55F20-1886-E60B-1836-56229A611C31}"/>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4" name="Rectangle 3">
            <a:extLst>
              <a:ext uri="{FF2B5EF4-FFF2-40B4-BE49-F238E27FC236}">
                <a16:creationId xmlns:a16="http://schemas.microsoft.com/office/drawing/2014/main" id="{AEDA2440-5C6B-D80B-4979-193C3447CFE2}"/>
              </a:ext>
            </a:extLst>
          </p:cNvPr>
          <p:cNvSpPr/>
          <p:nvPr/>
        </p:nvSpPr>
        <p:spPr>
          <a:xfrm>
            <a:off x="0" y="10210800"/>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ACFE1AA9-B3D2-D9FC-F747-AD98F6182E58}"/>
              </a:ext>
            </a:extLst>
          </p:cNvPr>
          <p:cNvSpPr/>
          <p:nvPr/>
        </p:nvSpPr>
        <p:spPr>
          <a:xfrm>
            <a:off x="12928711" y="5057017"/>
            <a:ext cx="25476089"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80BE44F2-577D-1580-5618-38E944997830}"/>
              </a:ext>
            </a:extLst>
          </p:cNvPr>
          <p:cNvSpPr/>
          <p:nvPr/>
        </p:nvSpPr>
        <p:spPr>
          <a:xfrm>
            <a:off x="25857423" y="24595525"/>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7" name="Rectangle 6">
            <a:extLst>
              <a:ext uri="{FF2B5EF4-FFF2-40B4-BE49-F238E27FC236}">
                <a16:creationId xmlns:a16="http://schemas.microsoft.com/office/drawing/2014/main" id="{65EB10E4-7249-6052-E777-40B70BDAB8D9}"/>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8" name="Rectangle 7">
            <a:extLst>
              <a:ext uri="{FF2B5EF4-FFF2-40B4-BE49-F238E27FC236}">
                <a16:creationId xmlns:a16="http://schemas.microsoft.com/office/drawing/2014/main" id="{CCDC0FAB-43D5-585D-4580-7A087F85B0DF}"/>
              </a:ext>
            </a:extLst>
          </p:cNvPr>
          <p:cNvSpPr/>
          <p:nvPr/>
        </p:nvSpPr>
        <p:spPr>
          <a:xfrm>
            <a:off x="0" y="13027381"/>
            <a:ext cx="12547377" cy="1371600"/>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9" name="Rectangle 8">
            <a:extLst>
              <a:ext uri="{FF2B5EF4-FFF2-40B4-BE49-F238E27FC236}">
                <a16:creationId xmlns:a16="http://schemas.microsoft.com/office/drawing/2014/main" id="{9770C2C9-832A-FFD1-005D-89148A7C7A3F}"/>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12" name="TextBox 11">
            <a:extLst>
              <a:ext uri="{FF2B5EF4-FFF2-40B4-BE49-F238E27FC236}">
                <a16:creationId xmlns:a16="http://schemas.microsoft.com/office/drawing/2014/main" id="{E4FD2181-42E3-8C96-4995-8DF90F0A2E91}"/>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86729F3A-9E37-A486-C248-BE7CA8D753E6}"/>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pic>
        <p:nvPicPr>
          <p:cNvPr id="14" name="Picture 13">
            <a:extLst>
              <a:ext uri="{FF2B5EF4-FFF2-40B4-BE49-F238E27FC236}">
                <a16:creationId xmlns:a16="http://schemas.microsoft.com/office/drawing/2014/main" id="{D4DFEA1E-20F7-665C-1A10-5C1293E36EAA}"/>
              </a:ext>
            </a:extLst>
          </p:cNvPr>
          <p:cNvPicPr>
            <a:picLocks noChangeAspect="1"/>
          </p:cNvPicPr>
          <p:nvPr/>
        </p:nvPicPr>
        <p:blipFill>
          <a:blip r:embed="rId4"/>
          <a:stretch>
            <a:fillRect/>
          </a:stretch>
        </p:blipFill>
        <p:spPr>
          <a:xfrm>
            <a:off x="685800" y="20116800"/>
            <a:ext cx="11251977" cy="6467592"/>
          </a:xfrm>
          <a:prstGeom prst="rect">
            <a:avLst/>
          </a:prstGeom>
        </p:spPr>
      </p:pic>
      <p:sp>
        <p:nvSpPr>
          <p:cNvPr id="15" name="Rectangle 14">
            <a:extLst>
              <a:ext uri="{FF2B5EF4-FFF2-40B4-BE49-F238E27FC236}">
                <a16:creationId xmlns:a16="http://schemas.microsoft.com/office/drawing/2014/main" id="{D5167841-7804-BF14-4219-3E83C8DE03CA}"/>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16" name="Rectangle 15">
            <a:extLst>
              <a:ext uri="{FF2B5EF4-FFF2-40B4-BE49-F238E27FC236}">
                <a16:creationId xmlns:a16="http://schemas.microsoft.com/office/drawing/2014/main" id="{D7FA66C8-68F7-7891-D0DE-7FD3D5C072F4}"/>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17" name="Rectangle 16">
            <a:extLst>
              <a:ext uri="{FF2B5EF4-FFF2-40B4-BE49-F238E27FC236}">
                <a16:creationId xmlns:a16="http://schemas.microsoft.com/office/drawing/2014/main" id="{291E4411-8539-2C1F-B6A9-CF0314A66ECA}"/>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18" name="Rectangle 17">
            <a:extLst>
              <a:ext uri="{FF2B5EF4-FFF2-40B4-BE49-F238E27FC236}">
                <a16:creationId xmlns:a16="http://schemas.microsoft.com/office/drawing/2014/main" id="{470F03B9-C2FE-6592-4AD1-9A482AE2E7B7}"/>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19" name="Rectangle 18">
            <a:extLst>
              <a:ext uri="{FF2B5EF4-FFF2-40B4-BE49-F238E27FC236}">
                <a16:creationId xmlns:a16="http://schemas.microsoft.com/office/drawing/2014/main" id="{C5EFA640-5036-CEFE-2E15-7BDE08BA07AD}"/>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20" name="Rectangle 19">
            <a:extLst>
              <a:ext uri="{FF2B5EF4-FFF2-40B4-BE49-F238E27FC236}">
                <a16:creationId xmlns:a16="http://schemas.microsoft.com/office/drawing/2014/main" id="{68AA30AF-8A83-7355-C219-23CEA7EC4428}"/>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sp>
        <p:nvSpPr>
          <p:cNvPr id="25" name="Title 1">
            <a:extLst>
              <a:ext uri="{FF2B5EF4-FFF2-40B4-BE49-F238E27FC236}">
                <a16:creationId xmlns:a16="http://schemas.microsoft.com/office/drawing/2014/main" id="{CC9C9B0B-CC78-1BEF-9F51-F8743715D4F6}"/>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27" name="Picture 26">
            <a:extLst>
              <a:ext uri="{FF2B5EF4-FFF2-40B4-BE49-F238E27FC236}">
                <a16:creationId xmlns:a16="http://schemas.microsoft.com/office/drawing/2014/main" id="{B9E59A74-4440-BCE2-2BD8-5AE9C03B1459}"/>
              </a:ext>
            </a:extLst>
          </p:cNvPr>
          <p:cNvPicPr>
            <a:picLocks noChangeAspect="1"/>
          </p:cNvPicPr>
          <p:nvPr/>
        </p:nvPicPr>
        <p:blipFill>
          <a:blip r:embed="rId5"/>
          <a:stretch>
            <a:fillRect/>
          </a:stretch>
        </p:blipFill>
        <p:spPr>
          <a:xfrm>
            <a:off x="13579386" y="19202400"/>
            <a:ext cx="24215814" cy="3958988"/>
          </a:xfrm>
          <a:prstGeom prst="rect">
            <a:avLst/>
          </a:prstGeom>
        </p:spPr>
      </p:pic>
      <p:grpSp>
        <p:nvGrpSpPr>
          <p:cNvPr id="56" name="Group 55">
            <a:extLst>
              <a:ext uri="{FF2B5EF4-FFF2-40B4-BE49-F238E27FC236}">
                <a16:creationId xmlns:a16="http://schemas.microsoft.com/office/drawing/2014/main" id="{F5930895-EA73-40D2-35F7-7DDB3ACBD136}"/>
              </a:ext>
            </a:extLst>
          </p:cNvPr>
          <p:cNvGrpSpPr/>
          <p:nvPr/>
        </p:nvGrpSpPr>
        <p:grpSpPr>
          <a:xfrm>
            <a:off x="13639800" y="10515600"/>
            <a:ext cx="4267201" cy="7002597"/>
            <a:chOff x="13639800" y="10515600"/>
            <a:chExt cx="4267201" cy="7002597"/>
          </a:xfrm>
        </p:grpSpPr>
        <p:pic>
          <p:nvPicPr>
            <p:cNvPr id="41" name="Picture 40">
              <a:extLst>
                <a:ext uri="{FF2B5EF4-FFF2-40B4-BE49-F238E27FC236}">
                  <a16:creationId xmlns:a16="http://schemas.microsoft.com/office/drawing/2014/main" id="{77EE2209-164F-82F9-BFF1-ABA72C2AB0FF}"/>
                </a:ext>
              </a:extLst>
            </p:cNvPr>
            <p:cNvPicPr>
              <a:picLocks noChangeAspect="1"/>
            </p:cNvPicPr>
            <p:nvPr/>
          </p:nvPicPr>
          <p:blipFill>
            <a:blip r:embed="rId6"/>
            <a:srcRect l="78547" t="16023" b="3767"/>
            <a:stretch/>
          </p:blipFill>
          <p:spPr>
            <a:xfrm>
              <a:off x="13639800" y="15859784"/>
              <a:ext cx="3301669" cy="1658413"/>
            </a:xfrm>
            <a:prstGeom prst="rect">
              <a:avLst/>
            </a:prstGeom>
          </p:spPr>
        </p:pic>
        <p:pic>
          <p:nvPicPr>
            <p:cNvPr id="40" name="Picture 39">
              <a:extLst>
                <a:ext uri="{FF2B5EF4-FFF2-40B4-BE49-F238E27FC236}">
                  <a16:creationId xmlns:a16="http://schemas.microsoft.com/office/drawing/2014/main" id="{70173652-1739-194A-2185-A6F9A1862228}"/>
                </a:ext>
              </a:extLst>
            </p:cNvPr>
            <p:cNvPicPr>
              <a:picLocks noChangeAspect="1"/>
            </p:cNvPicPr>
            <p:nvPr/>
          </p:nvPicPr>
          <p:blipFill>
            <a:blip r:embed="rId6"/>
            <a:srcRect l="51895" r="21265"/>
            <a:stretch/>
          </p:blipFill>
          <p:spPr>
            <a:xfrm>
              <a:off x="13776299" y="13868400"/>
              <a:ext cx="4130702" cy="2067584"/>
            </a:xfrm>
            <a:prstGeom prst="rect">
              <a:avLst/>
            </a:prstGeom>
          </p:spPr>
        </p:pic>
        <p:pic>
          <p:nvPicPr>
            <p:cNvPr id="38" name="Picture 37">
              <a:extLst>
                <a:ext uri="{FF2B5EF4-FFF2-40B4-BE49-F238E27FC236}">
                  <a16:creationId xmlns:a16="http://schemas.microsoft.com/office/drawing/2014/main" id="{F3A7227C-939D-56F7-60AF-B134BE533BA2}"/>
                </a:ext>
              </a:extLst>
            </p:cNvPr>
            <p:cNvPicPr>
              <a:picLocks noChangeAspect="1"/>
            </p:cNvPicPr>
            <p:nvPr/>
          </p:nvPicPr>
          <p:blipFill>
            <a:blip r:embed="rId6"/>
            <a:srcRect l="26719" r="48739"/>
            <a:stretch/>
          </p:blipFill>
          <p:spPr>
            <a:xfrm>
              <a:off x="13672680" y="12192000"/>
              <a:ext cx="3777119" cy="2067584"/>
            </a:xfrm>
            <a:prstGeom prst="rect">
              <a:avLst/>
            </a:prstGeom>
          </p:spPr>
        </p:pic>
        <p:pic>
          <p:nvPicPr>
            <p:cNvPr id="37" name="Picture 36">
              <a:extLst>
                <a:ext uri="{FF2B5EF4-FFF2-40B4-BE49-F238E27FC236}">
                  <a16:creationId xmlns:a16="http://schemas.microsoft.com/office/drawing/2014/main" id="{0BA940AF-4997-6298-2F90-430B3F2482B3}"/>
                </a:ext>
              </a:extLst>
            </p:cNvPr>
            <p:cNvPicPr>
              <a:picLocks noChangeAspect="1"/>
            </p:cNvPicPr>
            <p:nvPr/>
          </p:nvPicPr>
          <p:blipFill>
            <a:blip r:embed="rId6"/>
            <a:srcRect l="1" r="79826"/>
            <a:stretch/>
          </p:blipFill>
          <p:spPr>
            <a:xfrm>
              <a:off x="13776299" y="10515600"/>
              <a:ext cx="3104756" cy="2067584"/>
            </a:xfrm>
            <a:prstGeom prst="rect">
              <a:avLst/>
            </a:prstGeom>
          </p:spPr>
        </p:pic>
      </p:grpSp>
      <p:pic>
        <p:nvPicPr>
          <p:cNvPr id="33" name="Picture 32" descr="A white text on a black background&#10;&#10;Description automatically generated">
            <a:extLst>
              <a:ext uri="{FF2B5EF4-FFF2-40B4-BE49-F238E27FC236}">
                <a16:creationId xmlns:a16="http://schemas.microsoft.com/office/drawing/2014/main" id="{B12AFFA0-C672-7785-A044-3D313A343BF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34" name="Picture 2">
            <a:extLst>
              <a:ext uri="{FF2B5EF4-FFF2-40B4-BE49-F238E27FC236}">
                <a16:creationId xmlns:a16="http://schemas.microsoft.com/office/drawing/2014/main" id="{09E5BDEA-5C86-903A-8DBC-08D5AFDA742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35">
            <a:extLst>
              <a:ext uri="{FF2B5EF4-FFF2-40B4-BE49-F238E27FC236}">
                <a16:creationId xmlns:a16="http://schemas.microsoft.com/office/drawing/2014/main" id="{ACFEA88B-CA1C-31F2-B2EA-12AC8C3F7C15}"/>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39" name="Picture 38" descr="NASA.png">
            <a:extLst>
              <a:ext uri="{FF2B5EF4-FFF2-40B4-BE49-F238E27FC236}">
                <a16:creationId xmlns:a16="http://schemas.microsoft.com/office/drawing/2014/main" id="{DD818C1E-5D03-774C-4C1F-A7CBCEAC207E}"/>
              </a:ext>
            </a:extLst>
          </p:cNvPr>
          <p:cNvPicPr>
            <a:picLocks noChangeAspect="1"/>
          </p:cNvPicPr>
          <p:nvPr/>
        </p:nvPicPr>
        <p:blipFill>
          <a:blip r:embed="rId9" cstate="print"/>
          <a:stretch>
            <a:fillRect/>
          </a:stretch>
        </p:blipFill>
        <p:spPr>
          <a:xfrm>
            <a:off x="12847339" y="30616421"/>
            <a:ext cx="2259975" cy="1920979"/>
          </a:xfrm>
          <a:prstGeom prst="rect">
            <a:avLst/>
          </a:prstGeom>
        </p:spPr>
      </p:pic>
      <p:pic>
        <p:nvPicPr>
          <p:cNvPr id="42" name="Picture 41">
            <a:extLst>
              <a:ext uri="{FF2B5EF4-FFF2-40B4-BE49-F238E27FC236}">
                <a16:creationId xmlns:a16="http://schemas.microsoft.com/office/drawing/2014/main" id="{3C21B971-82FB-AE1F-FAEA-7C5F815E07A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3" name="Rectangle 42">
            <a:extLst>
              <a:ext uri="{FF2B5EF4-FFF2-40B4-BE49-F238E27FC236}">
                <a16:creationId xmlns:a16="http://schemas.microsoft.com/office/drawing/2014/main" id="{F5A3C95F-56D7-DFDC-69D0-2161D71F66B9}"/>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4" name="Rectangle 43">
            <a:extLst>
              <a:ext uri="{FF2B5EF4-FFF2-40B4-BE49-F238E27FC236}">
                <a16:creationId xmlns:a16="http://schemas.microsoft.com/office/drawing/2014/main" id="{54B181F9-213C-4443-9E23-CE30AD624415}"/>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55" name="Picture 54" descr="A qr code on a white background&#10;&#10;Description automatically generated">
            <a:extLst>
              <a:ext uri="{FF2B5EF4-FFF2-40B4-BE49-F238E27FC236}">
                <a16:creationId xmlns:a16="http://schemas.microsoft.com/office/drawing/2014/main" id="{40BF3CD9-D4DB-2B9B-59E0-9566F88E80E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spTree>
    <p:extLst>
      <p:ext uri="{BB962C8B-B14F-4D97-AF65-F5344CB8AC3E}">
        <p14:creationId xmlns:p14="http://schemas.microsoft.com/office/powerpoint/2010/main" val="2652650629"/>
      </p:ext>
    </p:extLst>
  </p:cSld>
  <p:clrMapOvr>
    <a:masterClrMapping/>
  </p:clrMapOvr>
</p:sld>
</file>

<file path=ppt/theme/theme1.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970</Words>
  <Application>Microsoft Office PowerPoint</Application>
  <PresentationFormat>Custom</PresentationFormat>
  <Paragraphs>101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13_Office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884</cp:revision>
  <cp:lastPrinted>2013-03-28T19:47:47Z</cp:lastPrinted>
  <dcterms:created xsi:type="dcterms:W3CDTF">2010-06-14T16:43:14Z</dcterms:created>
  <dcterms:modified xsi:type="dcterms:W3CDTF">2024-10-21T20:21:01Z</dcterms:modified>
</cp:coreProperties>
</file>