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26" r:id="rId2"/>
    <p:sldMasterId id="2147483708" r:id="rId3"/>
    <p:sldMasterId id="2147483714" r:id="rId4"/>
    <p:sldMasterId id="2147483720" r:id="rId5"/>
    <p:sldMasterId id="2147483732" r:id="rId6"/>
  </p:sldMasterIdLst>
  <p:notesMasterIdLst>
    <p:notesMasterId r:id="rId14"/>
  </p:notesMasterIdLst>
  <p:sldIdLst>
    <p:sldId id="267" r:id="rId7"/>
    <p:sldId id="286" r:id="rId8"/>
    <p:sldId id="277" r:id="rId9"/>
    <p:sldId id="278" r:id="rId10"/>
    <p:sldId id="280" r:id="rId11"/>
    <p:sldId id="281" r:id="rId12"/>
    <p:sldId id="282" r:id="rId1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2F7D8"/>
    <a:srgbClr val="8D0A07"/>
    <a:srgbClr val="C5EEBB"/>
    <a:srgbClr val="90AD87"/>
    <a:srgbClr val="AE942D"/>
    <a:srgbClr val="5F5035"/>
    <a:srgbClr val="F9BF00"/>
    <a:srgbClr val="9BBB59"/>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2" d="100"/>
          <a:sy n="32" d="100"/>
        </p:scale>
        <p:origin x="3054" y="138"/>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8F0A6A-68DB-4E67-924F-DCDC02FCF169}" type="slidenum">
              <a:rPr lang="en-US" smtClean="0"/>
              <a:pPr/>
              <a:t>2</a:t>
            </a:fld>
            <a:endParaRPr lang="en-US"/>
          </a:p>
        </p:txBody>
      </p:sp>
    </p:spTree>
    <p:extLst>
      <p:ext uri="{BB962C8B-B14F-4D97-AF65-F5344CB8AC3E}">
        <p14:creationId xmlns:p14="http://schemas.microsoft.com/office/powerpoint/2010/main" val="289624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UE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89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GREEN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85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YELLOW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853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YELLOW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02252F3-C375-88F7-2A12-26EEC52DB885}"/>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8548123"/>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YELLOW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3"/>
            <a:ext cx="12547377" cy="5166927"/>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BBCA23B-9F10-8F3F-7327-68C403F6917D}"/>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79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UE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78F05E8-606F-1B0A-C6CD-FD7064E559DF}"/>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9012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YELLOW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8112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ORANGE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634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ORANGE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1C4887EC-B977-A170-02F6-F314BB37313F}"/>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692641"/>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ORANGE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D7408F8-DDBC-7610-F198-31F72C201E45}"/>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054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ORANGE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BBB3F9-F7BA-4174-9886-8846B56EFAE7}"/>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53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UE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EBD56D6-7B95-68F9-526D-697B56BC37E5}"/>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9487266"/>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209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ORANGE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297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RED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425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RED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4D04ACE6-F86C-B7D7-3F0A-F27F8F20BE6B}"/>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011775"/>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RED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1D97FCF-19F2-6EF6-7609-6D5FC9A5C131}"/>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2034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RED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B19006B-2AD1-37A0-D200-C9A809EE083A}"/>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1108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RED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7687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GRAY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291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GRAY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A9337A8-572A-BA20-0EF7-F73FC473DE4D}"/>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14576"/>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GRAY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ACB54DB-8FAD-E959-93C9-782AA3B4DB85}"/>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63608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GRAY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FB4715D-6099-89DB-F944-B2AC72D79419}"/>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22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UW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612600"/>
            <a:ext cx="12547378" cy="51498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612600"/>
            <a:ext cx="12547377" cy="51498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5428CB3-B0D5-443A-8A3C-F35A3B541513}"/>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0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GRAY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379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UE_2_ROWS_1_EXTR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2A6508-9E07-FC65-EB9F-D7299F0DBEC7}"/>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42C82F5-1D85-B27A-534B-F0A3747890E4}"/>
              </a:ext>
            </a:extLst>
          </p:cNvPr>
          <p:cNvSpPr/>
          <p:nvPr userDrawn="1"/>
        </p:nvSpPr>
        <p:spPr>
          <a:xfrm>
            <a:off x="25857423" y="24612599"/>
            <a:ext cx="12547377" cy="5149851"/>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890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UE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52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GREEN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357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GREEN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E19F6D-B08D-F126-F4D4-2716CC043140}"/>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874225"/>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GREEN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DDE41B3-7C9F-B1DD-FC9A-A673CBDC4A77}"/>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27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GREEN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884E450-98BF-4782-FAD8-5B30F708AE3B}"/>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5444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1.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5.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1.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6.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0"/>
            <a:ext cx="27279600" cy="2795168"/>
          </a:xfrm>
          <a:prstGeom prst="rect">
            <a:avLst/>
          </a:prstGeom>
          <a:solidFill>
            <a:srgbClr val="4BACC6"/>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11" name="Rectangle 10">
            <a:extLst>
              <a:ext uri="{FF2B5EF4-FFF2-40B4-BE49-F238E27FC236}">
                <a16:creationId xmlns:a16="http://schemas.microsoft.com/office/drawing/2014/main" id="{A2FA019D-BA32-1FAA-C12D-321A1D15D05F}"/>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4BAC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218088"/>
      </p:ext>
    </p:extLst>
  </p:cSld>
  <p:clrMap bg1="lt1" tx1="dk1" bg2="lt2" tx2="dk2" accent1="accent1" accent2="accent2" accent3="accent3" accent4="accent4" accent5="accent5" accent6="accent6" hlink="hlink" folHlink="folHlink"/>
  <p:sldLayoutIdLst>
    <p:sldLayoutId id="2147483705" r:id="rId1"/>
    <p:sldLayoutId id="2147483703" r:id="rId2"/>
    <p:sldLayoutId id="2147483704" r:id="rId3"/>
    <p:sldLayoutId id="2147483707" r:id="rId4"/>
    <p:sldLayoutId id="2147483706"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F26B43"/>
          </p15:clr>
        </p15:guide>
        <p15:guide id="2" pos="1209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9BBB59"/>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9BBB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4F6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A4B705-9B2F-580A-2435-8DA12082D209}"/>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06645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DAA520"/>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DAA5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866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0B971E8-5ADF-E36C-8486-20FF148E6882}"/>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1264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F79647"/>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F796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1AD7E2E-3538-89B1-9C43-F7C77DE6BCE9}"/>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48111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C0504D"/>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C050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853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0F692E7-DDDF-CE75-2B78-BAC20FB4D0A7}"/>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8885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BFBFBF"/>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EC4C425-343D-A9BD-CBE3-D4448D15BB08}"/>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4097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2.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79A-B7F2-772C-E748-070662F6C752}"/>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533F4A8C-AC1F-3B6A-CFD5-D238C1905281}"/>
              </a:ext>
            </a:extLst>
          </p:cNvPr>
          <p:cNvSpPr/>
          <p:nvPr/>
        </p:nvSpPr>
        <p:spPr>
          <a:xfrm>
            <a:off x="0"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9B4984C5-DAE0-F298-1B5D-4C1D05CBA28C}"/>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3FB28425-0A34-A44C-1F94-B569E6F48829}"/>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684D0968-76A3-5A95-8B9F-C10D9311AAE6}"/>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10" name="TextBox 9">
            <a:extLst>
              <a:ext uri="{FF2B5EF4-FFF2-40B4-BE49-F238E27FC236}">
                <a16:creationId xmlns:a16="http://schemas.microsoft.com/office/drawing/2014/main" id="{BAA31A04-F416-5DF2-7CE0-164F97074C31}"/>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11" name="TextBox 10">
            <a:extLst>
              <a:ext uri="{FF2B5EF4-FFF2-40B4-BE49-F238E27FC236}">
                <a16:creationId xmlns:a16="http://schemas.microsoft.com/office/drawing/2014/main" id="{92E3AB72-F880-E54D-22D3-2BB9D69B49B9}"/>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12" name="Rectangle 11">
            <a:extLst>
              <a:ext uri="{FF2B5EF4-FFF2-40B4-BE49-F238E27FC236}">
                <a16:creationId xmlns:a16="http://schemas.microsoft.com/office/drawing/2014/main" id="{ACC3017D-9377-EBD1-EE53-CB07365B8122}"/>
              </a:ext>
            </a:extLst>
          </p:cNvPr>
          <p:cNvSpPr/>
          <p:nvPr/>
        </p:nvSpPr>
        <p:spPr>
          <a:xfrm>
            <a:off x="12928711"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3" name="Rectangle 12">
            <a:extLst>
              <a:ext uri="{FF2B5EF4-FFF2-40B4-BE49-F238E27FC236}">
                <a16:creationId xmlns:a16="http://schemas.microsoft.com/office/drawing/2014/main" id="{AFD051AA-5E7B-39A2-4891-B88B3ABD7E20}"/>
              </a:ext>
            </a:extLst>
          </p:cNvPr>
          <p:cNvSpPr/>
          <p:nvPr/>
        </p:nvSpPr>
        <p:spPr>
          <a:xfrm>
            <a:off x="25857422"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4" name="Table 13">
            <a:extLst>
              <a:ext uri="{FF2B5EF4-FFF2-40B4-BE49-F238E27FC236}">
                <a16:creationId xmlns:a16="http://schemas.microsoft.com/office/drawing/2014/main" id="{F1C2CF5A-02BA-396D-C9DB-639F369680E3}"/>
              </a:ext>
            </a:extLst>
          </p:cNvPr>
          <p:cNvGraphicFramePr>
            <a:graphicFrameLocks noGrp="1"/>
          </p:cNvGraphicFramePr>
          <p:nvPr>
            <p:extLst>
              <p:ext uri="{D42A27DB-BD31-4B8C-83A1-F6EECF244321}">
                <p14:modId xmlns:p14="http://schemas.microsoft.com/office/powerpoint/2010/main" val="2602553716"/>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5" name="Rectangle 14">
            <a:extLst>
              <a:ext uri="{FF2B5EF4-FFF2-40B4-BE49-F238E27FC236}">
                <a16:creationId xmlns:a16="http://schemas.microsoft.com/office/drawing/2014/main" id="{6B9F302C-A3B6-BF94-E526-C9666E21E9B5}"/>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8" name="Rectangle 7">
            <a:extLst>
              <a:ext uri="{FF2B5EF4-FFF2-40B4-BE49-F238E27FC236}">
                <a16:creationId xmlns:a16="http://schemas.microsoft.com/office/drawing/2014/main" id="{7F71E7E4-D019-BA1E-DF5A-8B95D2234033}"/>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EA64556-69CB-EE3F-48F3-0C344BFFEB10}"/>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656F7A7-0B17-8D26-E13C-4890F6C34226}"/>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7" name="TextBox 16">
            <a:extLst>
              <a:ext uri="{FF2B5EF4-FFF2-40B4-BE49-F238E27FC236}">
                <a16:creationId xmlns:a16="http://schemas.microsoft.com/office/drawing/2014/main" id="{3DBB0740-A27A-A965-60EC-F542BDFAACA8}"/>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70436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F3615E1-BDAF-35E5-59A3-EF71E2D3DC95}"/>
              </a:ext>
            </a:extLst>
          </p:cNvPr>
          <p:cNvPicPr>
            <a:picLocks noChangeAspect="1"/>
          </p:cNvPicPr>
          <p:nvPr/>
        </p:nvPicPr>
        <p:blipFill>
          <a:blip r:embed="rId3"/>
          <a:srcRect t="1708"/>
          <a:stretch/>
        </p:blipFill>
        <p:spPr>
          <a:xfrm>
            <a:off x="13536182" y="6629400"/>
            <a:ext cx="24259018" cy="11023732"/>
          </a:xfrm>
          <a:prstGeom prst="rect">
            <a:avLst/>
          </a:prstGeom>
        </p:spPr>
      </p:pic>
      <p:sp>
        <p:nvSpPr>
          <p:cNvPr id="2" name="Rectangle 1">
            <a:extLst>
              <a:ext uri="{FF2B5EF4-FFF2-40B4-BE49-F238E27FC236}">
                <a16:creationId xmlns:a16="http://schemas.microsoft.com/office/drawing/2014/main" id="{4AFF285C-F284-3C8F-2412-E170D38DD83F}"/>
              </a:ext>
            </a:extLst>
          </p:cNvPr>
          <p:cNvSpPr/>
          <p:nvPr/>
        </p:nvSpPr>
        <p:spPr>
          <a:xfrm>
            <a:off x="0"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3" name="Rectangle 2">
            <a:extLst>
              <a:ext uri="{FF2B5EF4-FFF2-40B4-BE49-F238E27FC236}">
                <a16:creationId xmlns:a16="http://schemas.microsoft.com/office/drawing/2014/main" id="{40A55F20-1886-E60B-1836-56229A611C31}"/>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4" name="Rectangle 3">
            <a:extLst>
              <a:ext uri="{FF2B5EF4-FFF2-40B4-BE49-F238E27FC236}">
                <a16:creationId xmlns:a16="http://schemas.microsoft.com/office/drawing/2014/main" id="{AEDA2440-5C6B-D80B-4979-193C3447CFE2}"/>
              </a:ext>
            </a:extLst>
          </p:cNvPr>
          <p:cNvSpPr/>
          <p:nvPr/>
        </p:nvSpPr>
        <p:spPr>
          <a:xfrm>
            <a:off x="0" y="10210800"/>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ACFE1AA9-B3D2-D9FC-F747-AD98F6182E58}"/>
              </a:ext>
            </a:extLst>
          </p:cNvPr>
          <p:cNvSpPr/>
          <p:nvPr/>
        </p:nvSpPr>
        <p:spPr>
          <a:xfrm>
            <a:off x="12928711" y="5057017"/>
            <a:ext cx="25476089"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80BE44F2-577D-1580-5618-38E944997830}"/>
              </a:ext>
            </a:extLst>
          </p:cNvPr>
          <p:cNvSpPr/>
          <p:nvPr/>
        </p:nvSpPr>
        <p:spPr>
          <a:xfrm>
            <a:off x="25857423" y="24595525"/>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7" name="Rectangle 6">
            <a:extLst>
              <a:ext uri="{FF2B5EF4-FFF2-40B4-BE49-F238E27FC236}">
                <a16:creationId xmlns:a16="http://schemas.microsoft.com/office/drawing/2014/main" id="{65EB10E4-7249-6052-E777-40B70BDAB8D9}"/>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8" name="Rectangle 7">
            <a:extLst>
              <a:ext uri="{FF2B5EF4-FFF2-40B4-BE49-F238E27FC236}">
                <a16:creationId xmlns:a16="http://schemas.microsoft.com/office/drawing/2014/main" id="{CCDC0FAB-43D5-585D-4580-7A087F85B0DF}"/>
              </a:ext>
            </a:extLst>
          </p:cNvPr>
          <p:cNvSpPr/>
          <p:nvPr/>
        </p:nvSpPr>
        <p:spPr>
          <a:xfrm>
            <a:off x="0" y="13027381"/>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9" name="Rectangle 8">
            <a:extLst>
              <a:ext uri="{FF2B5EF4-FFF2-40B4-BE49-F238E27FC236}">
                <a16:creationId xmlns:a16="http://schemas.microsoft.com/office/drawing/2014/main" id="{9770C2C9-832A-FFD1-005D-89148A7C7A3F}"/>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12" name="TextBox 11">
            <a:extLst>
              <a:ext uri="{FF2B5EF4-FFF2-40B4-BE49-F238E27FC236}">
                <a16:creationId xmlns:a16="http://schemas.microsoft.com/office/drawing/2014/main" id="{E4FD2181-42E3-8C96-4995-8DF90F0A2E91}"/>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86729F3A-9E37-A486-C248-BE7CA8D753E6}"/>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pic>
        <p:nvPicPr>
          <p:cNvPr id="14" name="Picture 13">
            <a:extLst>
              <a:ext uri="{FF2B5EF4-FFF2-40B4-BE49-F238E27FC236}">
                <a16:creationId xmlns:a16="http://schemas.microsoft.com/office/drawing/2014/main" id="{D4DFEA1E-20F7-665C-1A10-5C1293E36EAA}"/>
              </a:ext>
            </a:extLst>
          </p:cNvPr>
          <p:cNvPicPr>
            <a:picLocks noChangeAspect="1"/>
          </p:cNvPicPr>
          <p:nvPr/>
        </p:nvPicPr>
        <p:blipFill>
          <a:blip r:embed="rId4"/>
          <a:stretch>
            <a:fillRect/>
          </a:stretch>
        </p:blipFill>
        <p:spPr>
          <a:xfrm>
            <a:off x="685800" y="20116800"/>
            <a:ext cx="11251977" cy="6467592"/>
          </a:xfrm>
          <a:prstGeom prst="rect">
            <a:avLst/>
          </a:prstGeom>
        </p:spPr>
      </p:pic>
      <p:sp>
        <p:nvSpPr>
          <p:cNvPr id="15" name="Rectangle 14">
            <a:extLst>
              <a:ext uri="{FF2B5EF4-FFF2-40B4-BE49-F238E27FC236}">
                <a16:creationId xmlns:a16="http://schemas.microsoft.com/office/drawing/2014/main" id="{D5167841-7804-BF14-4219-3E83C8DE03CA}"/>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16" name="Rectangle 15">
            <a:extLst>
              <a:ext uri="{FF2B5EF4-FFF2-40B4-BE49-F238E27FC236}">
                <a16:creationId xmlns:a16="http://schemas.microsoft.com/office/drawing/2014/main" id="{D7FA66C8-68F7-7891-D0DE-7FD3D5C072F4}"/>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17" name="Rectangle 16">
            <a:extLst>
              <a:ext uri="{FF2B5EF4-FFF2-40B4-BE49-F238E27FC236}">
                <a16:creationId xmlns:a16="http://schemas.microsoft.com/office/drawing/2014/main" id="{291E4411-8539-2C1F-B6A9-CF0314A66ECA}"/>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18" name="Rectangle 17">
            <a:extLst>
              <a:ext uri="{FF2B5EF4-FFF2-40B4-BE49-F238E27FC236}">
                <a16:creationId xmlns:a16="http://schemas.microsoft.com/office/drawing/2014/main" id="{470F03B9-C2FE-6592-4AD1-9A482AE2E7B7}"/>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19" name="Rectangle 18">
            <a:extLst>
              <a:ext uri="{FF2B5EF4-FFF2-40B4-BE49-F238E27FC236}">
                <a16:creationId xmlns:a16="http://schemas.microsoft.com/office/drawing/2014/main" id="{C5EFA640-5036-CEFE-2E15-7BDE08BA07AD}"/>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20" name="Rectangle 19">
            <a:extLst>
              <a:ext uri="{FF2B5EF4-FFF2-40B4-BE49-F238E27FC236}">
                <a16:creationId xmlns:a16="http://schemas.microsoft.com/office/drawing/2014/main" id="{68AA30AF-8A83-7355-C219-23CEA7EC4428}"/>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sp>
        <p:nvSpPr>
          <p:cNvPr id="25" name="Title 1">
            <a:extLst>
              <a:ext uri="{FF2B5EF4-FFF2-40B4-BE49-F238E27FC236}">
                <a16:creationId xmlns:a16="http://schemas.microsoft.com/office/drawing/2014/main" id="{CC9C9B0B-CC78-1BEF-9F51-F8743715D4F6}"/>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27" name="Picture 26">
            <a:extLst>
              <a:ext uri="{FF2B5EF4-FFF2-40B4-BE49-F238E27FC236}">
                <a16:creationId xmlns:a16="http://schemas.microsoft.com/office/drawing/2014/main" id="{B9E59A74-4440-BCE2-2BD8-5AE9C03B1459}"/>
              </a:ext>
            </a:extLst>
          </p:cNvPr>
          <p:cNvPicPr>
            <a:picLocks noChangeAspect="1"/>
          </p:cNvPicPr>
          <p:nvPr/>
        </p:nvPicPr>
        <p:blipFill>
          <a:blip r:embed="rId5"/>
          <a:stretch>
            <a:fillRect/>
          </a:stretch>
        </p:blipFill>
        <p:spPr>
          <a:xfrm>
            <a:off x="13579386" y="19202400"/>
            <a:ext cx="24215814" cy="3958988"/>
          </a:xfrm>
          <a:prstGeom prst="rect">
            <a:avLst/>
          </a:prstGeom>
        </p:spPr>
      </p:pic>
      <p:grpSp>
        <p:nvGrpSpPr>
          <p:cNvPr id="56" name="Group 55">
            <a:extLst>
              <a:ext uri="{FF2B5EF4-FFF2-40B4-BE49-F238E27FC236}">
                <a16:creationId xmlns:a16="http://schemas.microsoft.com/office/drawing/2014/main" id="{F5930895-EA73-40D2-35F7-7DDB3ACBD136}"/>
              </a:ext>
            </a:extLst>
          </p:cNvPr>
          <p:cNvGrpSpPr/>
          <p:nvPr/>
        </p:nvGrpSpPr>
        <p:grpSpPr>
          <a:xfrm>
            <a:off x="13639800" y="10515600"/>
            <a:ext cx="4267201" cy="7002597"/>
            <a:chOff x="13639800" y="10515600"/>
            <a:chExt cx="4267201" cy="7002597"/>
          </a:xfrm>
        </p:grpSpPr>
        <p:pic>
          <p:nvPicPr>
            <p:cNvPr id="41" name="Picture 40">
              <a:extLst>
                <a:ext uri="{FF2B5EF4-FFF2-40B4-BE49-F238E27FC236}">
                  <a16:creationId xmlns:a16="http://schemas.microsoft.com/office/drawing/2014/main" id="{77EE2209-164F-82F9-BFF1-ABA72C2AB0FF}"/>
                </a:ext>
              </a:extLst>
            </p:cNvPr>
            <p:cNvPicPr>
              <a:picLocks noChangeAspect="1"/>
            </p:cNvPicPr>
            <p:nvPr/>
          </p:nvPicPr>
          <p:blipFill>
            <a:blip r:embed="rId6"/>
            <a:srcRect l="78547" t="16023" b="3767"/>
            <a:stretch/>
          </p:blipFill>
          <p:spPr>
            <a:xfrm>
              <a:off x="13639800" y="15859784"/>
              <a:ext cx="3301669" cy="1658413"/>
            </a:xfrm>
            <a:prstGeom prst="rect">
              <a:avLst/>
            </a:prstGeom>
          </p:spPr>
        </p:pic>
        <p:pic>
          <p:nvPicPr>
            <p:cNvPr id="40" name="Picture 39">
              <a:extLst>
                <a:ext uri="{FF2B5EF4-FFF2-40B4-BE49-F238E27FC236}">
                  <a16:creationId xmlns:a16="http://schemas.microsoft.com/office/drawing/2014/main" id="{70173652-1739-194A-2185-A6F9A1862228}"/>
                </a:ext>
              </a:extLst>
            </p:cNvPr>
            <p:cNvPicPr>
              <a:picLocks noChangeAspect="1"/>
            </p:cNvPicPr>
            <p:nvPr/>
          </p:nvPicPr>
          <p:blipFill>
            <a:blip r:embed="rId6"/>
            <a:srcRect l="51895" r="21265"/>
            <a:stretch/>
          </p:blipFill>
          <p:spPr>
            <a:xfrm>
              <a:off x="13776299" y="13868400"/>
              <a:ext cx="4130702" cy="2067584"/>
            </a:xfrm>
            <a:prstGeom prst="rect">
              <a:avLst/>
            </a:prstGeom>
          </p:spPr>
        </p:pic>
        <p:pic>
          <p:nvPicPr>
            <p:cNvPr id="38" name="Picture 37">
              <a:extLst>
                <a:ext uri="{FF2B5EF4-FFF2-40B4-BE49-F238E27FC236}">
                  <a16:creationId xmlns:a16="http://schemas.microsoft.com/office/drawing/2014/main" id="{F3A7227C-939D-56F7-60AF-B134BE533BA2}"/>
                </a:ext>
              </a:extLst>
            </p:cNvPr>
            <p:cNvPicPr>
              <a:picLocks noChangeAspect="1"/>
            </p:cNvPicPr>
            <p:nvPr/>
          </p:nvPicPr>
          <p:blipFill>
            <a:blip r:embed="rId6"/>
            <a:srcRect l="26719" r="48739"/>
            <a:stretch/>
          </p:blipFill>
          <p:spPr>
            <a:xfrm>
              <a:off x="13672680" y="12192000"/>
              <a:ext cx="3777119" cy="2067584"/>
            </a:xfrm>
            <a:prstGeom prst="rect">
              <a:avLst/>
            </a:prstGeom>
          </p:spPr>
        </p:pic>
        <p:pic>
          <p:nvPicPr>
            <p:cNvPr id="37" name="Picture 36">
              <a:extLst>
                <a:ext uri="{FF2B5EF4-FFF2-40B4-BE49-F238E27FC236}">
                  <a16:creationId xmlns:a16="http://schemas.microsoft.com/office/drawing/2014/main" id="{0BA940AF-4997-6298-2F90-430B3F2482B3}"/>
                </a:ext>
              </a:extLst>
            </p:cNvPr>
            <p:cNvPicPr>
              <a:picLocks noChangeAspect="1"/>
            </p:cNvPicPr>
            <p:nvPr/>
          </p:nvPicPr>
          <p:blipFill>
            <a:blip r:embed="rId6"/>
            <a:srcRect l="1" r="79826"/>
            <a:stretch/>
          </p:blipFill>
          <p:spPr>
            <a:xfrm>
              <a:off x="13776299" y="10515600"/>
              <a:ext cx="3104756" cy="2067584"/>
            </a:xfrm>
            <a:prstGeom prst="rect">
              <a:avLst/>
            </a:prstGeom>
          </p:spPr>
        </p:pic>
      </p:grpSp>
      <p:pic>
        <p:nvPicPr>
          <p:cNvPr id="33" name="Picture 32" descr="A white text on a black background&#10;&#10;Description automatically generated">
            <a:extLst>
              <a:ext uri="{FF2B5EF4-FFF2-40B4-BE49-F238E27FC236}">
                <a16:creationId xmlns:a16="http://schemas.microsoft.com/office/drawing/2014/main" id="{B12AFFA0-C672-7785-A044-3D313A343B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34" name="Picture 2">
            <a:extLst>
              <a:ext uri="{FF2B5EF4-FFF2-40B4-BE49-F238E27FC236}">
                <a16:creationId xmlns:a16="http://schemas.microsoft.com/office/drawing/2014/main" id="{09E5BDEA-5C86-903A-8DBC-08D5AFDA742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35">
            <a:extLst>
              <a:ext uri="{FF2B5EF4-FFF2-40B4-BE49-F238E27FC236}">
                <a16:creationId xmlns:a16="http://schemas.microsoft.com/office/drawing/2014/main" id="{ACFEA88B-CA1C-31F2-B2EA-12AC8C3F7C15}"/>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39" name="Picture 38" descr="NASA.png">
            <a:extLst>
              <a:ext uri="{FF2B5EF4-FFF2-40B4-BE49-F238E27FC236}">
                <a16:creationId xmlns:a16="http://schemas.microsoft.com/office/drawing/2014/main" id="{DD818C1E-5D03-774C-4C1F-A7CBCEAC207E}"/>
              </a:ext>
            </a:extLst>
          </p:cNvPr>
          <p:cNvPicPr>
            <a:picLocks noChangeAspect="1"/>
          </p:cNvPicPr>
          <p:nvPr/>
        </p:nvPicPr>
        <p:blipFill>
          <a:blip r:embed="rId9" cstate="print"/>
          <a:stretch>
            <a:fillRect/>
          </a:stretch>
        </p:blipFill>
        <p:spPr>
          <a:xfrm>
            <a:off x="12847339" y="30616421"/>
            <a:ext cx="2259975" cy="1920979"/>
          </a:xfrm>
          <a:prstGeom prst="rect">
            <a:avLst/>
          </a:prstGeom>
        </p:spPr>
      </p:pic>
      <p:pic>
        <p:nvPicPr>
          <p:cNvPr id="42" name="Picture 41">
            <a:extLst>
              <a:ext uri="{FF2B5EF4-FFF2-40B4-BE49-F238E27FC236}">
                <a16:creationId xmlns:a16="http://schemas.microsoft.com/office/drawing/2014/main" id="{3C21B971-82FB-AE1F-FAEA-7C5F815E07A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3" name="Rectangle 42">
            <a:extLst>
              <a:ext uri="{FF2B5EF4-FFF2-40B4-BE49-F238E27FC236}">
                <a16:creationId xmlns:a16="http://schemas.microsoft.com/office/drawing/2014/main" id="{F5A3C95F-56D7-DFDC-69D0-2161D71F66B9}"/>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4" name="Rectangle 43">
            <a:extLst>
              <a:ext uri="{FF2B5EF4-FFF2-40B4-BE49-F238E27FC236}">
                <a16:creationId xmlns:a16="http://schemas.microsoft.com/office/drawing/2014/main" id="{54B181F9-213C-4443-9E23-CE30AD624415}"/>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55" name="Picture 54" descr="A qr code on a white background&#10;&#10;Description automatically generated">
            <a:extLst>
              <a:ext uri="{FF2B5EF4-FFF2-40B4-BE49-F238E27FC236}">
                <a16:creationId xmlns:a16="http://schemas.microsoft.com/office/drawing/2014/main" id="{40BF3CD9-D4DB-2B9B-59E0-9566F88E80E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spTree>
    <p:extLst>
      <p:ext uri="{BB962C8B-B14F-4D97-AF65-F5344CB8AC3E}">
        <p14:creationId xmlns:p14="http://schemas.microsoft.com/office/powerpoint/2010/main" val="265265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49EEDF-E452-79F4-8CE3-5BECBF52FF81}"/>
              </a:ext>
            </a:extLst>
          </p:cNvPr>
          <p:cNvSpPr/>
          <p:nvPr/>
        </p:nvSpPr>
        <p:spPr>
          <a:xfrm>
            <a:off x="0" y="5057017"/>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73EDB6C6-8B03-4B72-72A0-06A38ABA2818}"/>
              </a:ext>
            </a:extLst>
          </p:cNvPr>
          <p:cNvSpPr/>
          <p:nvPr/>
        </p:nvSpPr>
        <p:spPr>
          <a:xfrm>
            <a:off x="0" y="10210800"/>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F58C276E-2851-EFF4-17CB-1D1CCC1E2C3E}"/>
              </a:ext>
            </a:extLst>
          </p:cNvPr>
          <p:cNvSpPr/>
          <p:nvPr/>
        </p:nvSpPr>
        <p:spPr>
          <a:xfrm>
            <a:off x="12928711" y="5057017"/>
            <a:ext cx="25476089"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8BA1BA1A-CE28-10F9-0107-AB882A670C86}"/>
              </a:ext>
            </a:extLst>
          </p:cNvPr>
          <p:cNvSpPr/>
          <p:nvPr/>
        </p:nvSpPr>
        <p:spPr>
          <a:xfrm>
            <a:off x="25857423" y="24595525"/>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2E278720-1100-02C9-099A-9A3CA3D50610}"/>
              </a:ext>
            </a:extLst>
          </p:cNvPr>
          <p:cNvSpPr/>
          <p:nvPr/>
        </p:nvSpPr>
        <p:spPr>
          <a:xfrm>
            <a:off x="0" y="13027381"/>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9CFDB036-FF86-6225-B0CF-00CA44DAE420}"/>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AD5BDE1B-2547-D5A2-A96F-784BE8FF33B2}"/>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1ABD302B-5D47-A7F4-1968-EC5F6454E913}"/>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24" name="Picture 23">
            <a:extLst>
              <a:ext uri="{FF2B5EF4-FFF2-40B4-BE49-F238E27FC236}">
                <a16:creationId xmlns:a16="http://schemas.microsoft.com/office/drawing/2014/main" id="{1651872C-E43B-6CC2-865A-0275F06CCCA1}"/>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28" name="Rectangle 27">
            <a:extLst>
              <a:ext uri="{FF2B5EF4-FFF2-40B4-BE49-F238E27FC236}">
                <a16:creationId xmlns:a16="http://schemas.microsoft.com/office/drawing/2014/main" id="{5DF54CF6-5F2F-B04E-F83F-E00BEB0F61A3}"/>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9" name="Rectangle 28">
            <a:extLst>
              <a:ext uri="{FF2B5EF4-FFF2-40B4-BE49-F238E27FC236}">
                <a16:creationId xmlns:a16="http://schemas.microsoft.com/office/drawing/2014/main" id="{E8269FC4-3E29-03A9-1E19-FCF006490362}"/>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36" name="Rectangle 35">
            <a:extLst>
              <a:ext uri="{FF2B5EF4-FFF2-40B4-BE49-F238E27FC236}">
                <a16:creationId xmlns:a16="http://schemas.microsoft.com/office/drawing/2014/main" id="{F8FD4449-836A-712B-76E4-665A2A03ACC2}"/>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37" name="Picture 36">
            <a:extLst>
              <a:ext uri="{FF2B5EF4-FFF2-40B4-BE49-F238E27FC236}">
                <a16:creationId xmlns:a16="http://schemas.microsoft.com/office/drawing/2014/main" id="{50DD5937-228E-DD61-A4E8-9FF303C992FE}"/>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38" name="Rectangle 37">
            <a:extLst>
              <a:ext uri="{FF2B5EF4-FFF2-40B4-BE49-F238E27FC236}">
                <a16:creationId xmlns:a16="http://schemas.microsoft.com/office/drawing/2014/main" id="{2173B78A-08B6-2147-65B5-68F60C52C649}"/>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39" name="Rectangle 38">
            <a:extLst>
              <a:ext uri="{FF2B5EF4-FFF2-40B4-BE49-F238E27FC236}">
                <a16:creationId xmlns:a16="http://schemas.microsoft.com/office/drawing/2014/main" id="{98AB0612-AF96-6ECE-1004-1EE1A11CB1EB}"/>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40" name="Rectangle 39">
            <a:extLst>
              <a:ext uri="{FF2B5EF4-FFF2-40B4-BE49-F238E27FC236}">
                <a16:creationId xmlns:a16="http://schemas.microsoft.com/office/drawing/2014/main" id="{A9563B56-8C19-5707-9A02-A1A530466A43}"/>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41" name="Rectangle 40">
            <a:extLst>
              <a:ext uri="{FF2B5EF4-FFF2-40B4-BE49-F238E27FC236}">
                <a16:creationId xmlns:a16="http://schemas.microsoft.com/office/drawing/2014/main" id="{A9CEF1B0-0F13-DEBF-91B6-10E92C4ACABD}"/>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42" name="Rectangle 41">
            <a:extLst>
              <a:ext uri="{FF2B5EF4-FFF2-40B4-BE49-F238E27FC236}">
                <a16:creationId xmlns:a16="http://schemas.microsoft.com/office/drawing/2014/main" id="{884EE3DF-84B9-7708-4F92-CE0E202F33D3}"/>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43" name="Rectangle 42">
            <a:extLst>
              <a:ext uri="{FF2B5EF4-FFF2-40B4-BE49-F238E27FC236}">
                <a16:creationId xmlns:a16="http://schemas.microsoft.com/office/drawing/2014/main" id="{5433463A-8BA8-E5D6-24AF-5DCE216C5B56}"/>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4" name="Picture 43">
            <a:extLst>
              <a:ext uri="{FF2B5EF4-FFF2-40B4-BE49-F238E27FC236}">
                <a16:creationId xmlns:a16="http://schemas.microsoft.com/office/drawing/2014/main" id="{B5710AE5-B809-4145-A1E3-8FA541A18C0E}"/>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5" name="Picture 44" descr="A white text on a black background&#10;&#10;Description automatically generated">
            <a:extLst>
              <a:ext uri="{FF2B5EF4-FFF2-40B4-BE49-F238E27FC236}">
                <a16:creationId xmlns:a16="http://schemas.microsoft.com/office/drawing/2014/main" id="{425D3B35-C67D-8BA6-A98C-8116131F79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6" name="Picture 2">
            <a:extLst>
              <a:ext uri="{FF2B5EF4-FFF2-40B4-BE49-F238E27FC236}">
                <a16:creationId xmlns:a16="http://schemas.microsoft.com/office/drawing/2014/main" id="{0E7771C5-EFF4-35F5-2C9F-D62E9BF261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a:extLst>
              <a:ext uri="{FF2B5EF4-FFF2-40B4-BE49-F238E27FC236}">
                <a16:creationId xmlns:a16="http://schemas.microsoft.com/office/drawing/2014/main" id="{96E3F7D3-DC5E-8ECA-171E-138E0EC235A4}"/>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8" name="Picture 47" descr="NASA.png">
            <a:extLst>
              <a:ext uri="{FF2B5EF4-FFF2-40B4-BE49-F238E27FC236}">
                <a16:creationId xmlns:a16="http://schemas.microsoft.com/office/drawing/2014/main" id="{02847212-15FF-8ED3-2B9B-8207F184D366}"/>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9" name="Picture 48">
            <a:extLst>
              <a:ext uri="{FF2B5EF4-FFF2-40B4-BE49-F238E27FC236}">
                <a16:creationId xmlns:a16="http://schemas.microsoft.com/office/drawing/2014/main" id="{DBC9ABDF-731A-787D-4CD6-B7CB0B04B95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50" name="Rectangle 49">
            <a:extLst>
              <a:ext uri="{FF2B5EF4-FFF2-40B4-BE49-F238E27FC236}">
                <a16:creationId xmlns:a16="http://schemas.microsoft.com/office/drawing/2014/main" id="{E5875269-E0E9-B1C8-5D4B-DE7B0BA411A2}"/>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51" name="Rectangle 50">
            <a:extLst>
              <a:ext uri="{FF2B5EF4-FFF2-40B4-BE49-F238E27FC236}">
                <a16:creationId xmlns:a16="http://schemas.microsoft.com/office/drawing/2014/main" id="{AD97BF15-7CA8-4B19-C3D7-B712BAA2CF6A}"/>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52" name="Picture 51" descr="A qr code on a white background&#10;&#10;Description automatically generated">
            <a:extLst>
              <a:ext uri="{FF2B5EF4-FFF2-40B4-BE49-F238E27FC236}">
                <a16:creationId xmlns:a16="http://schemas.microsoft.com/office/drawing/2014/main" id="{33511AD0-4A1E-606F-4112-4689949843C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53" name="Group 52">
            <a:extLst>
              <a:ext uri="{FF2B5EF4-FFF2-40B4-BE49-F238E27FC236}">
                <a16:creationId xmlns:a16="http://schemas.microsoft.com/office/drawing/2014/main" id="{73C7B869-FC0B-B4FB-C59C-56C8469FF7F7}"/>
              </a:ext>
            </a:extLst>
          </p:cNvPr>
          <p:cNvGrpSpPr/>
          <p:nvPr/>
        </p:nvGrpSpPr>
        <p:grpSpPr>
          <a:xfrm>
            <a:off x="13639800" y="10515600"/>
            <a:ext cx="4267201" cy="7002597"/>
            <a:chOff x="13639800" y="10515600"/>
            <a:chExt cx="4267201" cy="7002597"/>
          </a:xfrm>
        </p:grpSpPr>
        <p:pic>
          <p:nvPicPr>
            <p:cNvPr id="54" name="Picture 53">
              <a:extLst>
                <a:ext uri="{FF2B5EF4-FFF2-40B4-BE49-F238E27FC236}">
                  <a16:creationId xmlns:a16="http://schemas.microsoft.com/office/drawing/2014/main" id="{03762CFA-887A-F4BF-E88A-E555CFFE5F29}"/>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5" name="Picture 54">
              <a:extLst>
                <a:ext uri="{FF2B5EF4-FFF2-40B4-BE49-F238E27FC236}">
                  <a16:creationId xmlns:a16="http://schemas.microsoft.com/office/drawing/2014/main" id="{E7B7B08D-B87F-4218-77B1-C67332EE9AA2}"/>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6" name="Picture 55">
              <a:extLst>
                <a:ext uri="{FF2B5EF4-FFF2-40B4-BE49-F238E27FC236}">
                  <a16:creationId xmlns:a16="http://schemas.microsoft.com/office/drawing/2014/main" id="{C2A1AE70-C178-4883-875A-16CC98FF631D}"/>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7" name="Picture 56">
              <a:extLst>
                <a:ext uri="{FF2B5EF4-FFF2-40B4-BE49-F238E27FC236}">
                  <a16:creationId xmlns:a16="http://schemas.microsoft.com/office/drawing/2014/main" id="{9E6B0F73-6AE8-90FE-B5AB-C736046F3FBC}"/>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225823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2B2904-713C-FA17-A641-5E6D6AB1FA1F}"/>
              </a:ext>
            </a:extLst>
          </p:cNvPr>
          <p:cNvSpPr/>
          <p:nvPr/>
        </p:nvSpPr>
        <p:spPr>
          <a:xfrm>
            <a:off x="0" y="5057017"/>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28207E16-9EA0-DC31-EE71-EE408B3607AF}"/>
              </a:ext>
            </a:extLst>
          </p:cNvPr>
          <p:cNvSpPr/>
          <p:nvPr/>
        </p:nvSpPr>
        <p:spPr>
          <a:xfrm>
            <a:off x="0" y="10210800"/>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C547F018-5C1D-A3AD-3B6C-11877DDF9025}"/>
              </a:ext>
            </a:extLst>
          </p:cNvPr>
          <p:cNvSpPr/>
          <p:nvPr/>
        </p:nvSpPr>
        <p:spPr>
          <a:xfrm>
            <a:off x="12928711" y="5057017"/>
            <a:ext cx="25476089"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E0535B3A-A992-E95C-1FC2-E7A0781B7E34}"/>
              </a:ext>
            </a:extLst>
          </p:cNvPr>
          <p:cNvSpPr/>
          <p:nvPr/>
        </p:nvSpPr>
        <p:spPr>
          <a:xfrm>
            <a:off x="25857423" y="24595525"/>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81A098BD-8D06-93C7-2F3C-97B1A57D013B}"/>
              </a:ext>
            </a:extLst>
          </p:cNvPr>
          <p:cNvSpPr/>
          <p:nvPr/>
        </p:nvSpPr>
        <p:spPr>
          <a:xfrm>
            <a:off x="0" y="13027381"/>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0209C852-6E43-1D50-52ED-D8B41BD3A286}"/>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D151C484-FB84-2D61-F822-96E180A67620}"/>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64B76ABE-D5B9-3847-EF3C-CC3F648461BF}"/>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1627358E-63D9-AE48-117D-FFB90F8E720B}"/>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FCA3BFDF-08D7-A105-97C6-63126D847BDB}"/>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35C63C30-65DB-1CB4-050B-8FCE078649A9}"/>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8FE1CE1D-C9BE-C82E-A2C5-9A23AE5FF9DB}"/>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CC793C26-430D-545A-C47A-33B7593F725B}"/>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A323835B-9D31-BE87-F13A-36DF5A4D4533}"/>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A8C8AC4E-C071-9D85-8C1A-1E45E4C53688}"/>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0B061A1A-DF35-8C4F-B35A-22F4E5D4F18E}"/>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C7E5525E-9D8F-34BC-23C3-06ED548F9890}"/>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F286BDD9-B2D9-37A2-E5DD-1E930EACCB2C}"/>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D7D1804-AF25-6DCF-70F4-E083BA365013}"/>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36BD3582-4E85-D1CE-B11A-48E6483B4535}"/>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DEF5AE7E-2B5B-1E70-2132-D134B59AAC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07E0E155-29ED-8700-158A-2792EB4C26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35C09768-A05B-9EC2-77F3-1DE0CD27D00D}"/>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51122B44-5C9D-5618-3B3E-85F0F99D740B}"/>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1CAA803C-9546-BD8C-BF05-C47CC9137EE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B9FBCBC1-37D2-D63B-A5CB-9AE8680A99FD}"/>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782F44C0-0B52-A575-F8A9-39932D6B53A5}"/>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23A6EC6E-BA13-03F7-9116-12FD1C7A12B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C150E2A0-DBB0-8BA8-B1B6-0EEE7AD677C6}"/>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21A13F2A-1D20-B3F6-8FDA-B62631C28131}"/>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5373687E-7709-A213-75F2-53735E964D94}"/>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8269C37C-CBF0-839A-9547-2415F725426C}"/>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BB992B1B-CD33-111E-1F80-9C584351C979}"/>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12218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4B91BA-4B0D-1317-A60C-CE19B61DE711}"/>
              </a:ext>
            </a:extLst>
          </p:cNvPr>
          <p:cNvSpPr/>
          <p:nvPr/>
        </p:nvSpPr>
        <p:spPr>
          <a:xfrm>
            <a:off x="0" y="5057017"/>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30401DF3-64A8-0960-C28D-7FE9CD53992E}"/>
              </a:ext>
            </a:extLst>
          </p:cNvPr>
          <p:cNvSpPr/>
          <p:nvPr/>
        </p:nvSpPr>
        <p:spPr>
          <a:xfrm>
            <a:off x="0" y="10210800"/>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E5F830EB-D2CF-89EC-A323-C06659BBE3E5}"/>
              </a:ext>
            </a:extLst>
          </p:cNvPr>
          <p:cNvSpPr/>
          <p:nvPr/>
        </p:nvSpPr>
        <p:spPr>
          <a:xfrm>
            <a:off x="12928711" y="5057017"/>
            <a:ext cx="25476089"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7DC7E8E2-A864-D071-7565-7CC8D7516297}"/>
              </a:ext>
            </a:extLst>
          </p:cNvPr>
          <p:cNvSpPr/>
          <p:nvPr/>
        </p:nvSpPr>
        <p:spPr>
          <a:xfrm>
            <a:off x="25857423" y="24595525"/>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376AA731-FC2E-5677-94D3-DD159B06A4B1}"/>
              </a:ext>
            </a:extLst>
          </p:cNvPr>
          <p:cNvSpPr/>
          <p:nvPr/>
        </p:nvSpPr>
        <p:spPr>
          <a:xfrm>
            <a:off x="0" y="13027381"/>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821DBF25-E342-CFCF-C69A-7439BCFDAAF8}"/>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1B1CF005-AF94-BF1B-9183-B9CA1D0CA535}"/>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DA1C9BDD-3A95-05D1-2CAE-DAB73E7134B8}"/>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F91A095E-CE64-71B3-2DC8-937D573B4781}"/>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9B0CC14E-8928-13E7-CFEE-3F2C452A14E3}"/>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F2A6BF6A-C32D-9A2D-1D5F-29ED36E76B7F}"/>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EB674E08-57DF-DB90-0EA6-0466599E1D20}"/>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2A06813D-E071-E446-BD97-242EF78D2B50}"/>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BE0F2D98-B6EC-56BF-67DC-89B6A6FEBE62}"/>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11D2F381-C77C-53F6-32E3-EC4767CDF040}"/>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18C871FE-8890-09A3-E0DD-F2DB8FDC7C27}"/>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7152980C-ED02-EA93-A2F0-D100B7D90FFB}"/>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E504E3DD-600D-9F1B-6F7B-7B5238F420CF}"/>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9EE325E-B1D8-513F-8B40-0A590E436DED}"/>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0C8D22C7-1E58-ABA3-79A9-5EFF2254DD87}"/>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8800BA98-3101-EFAF-BB35-9A3CC9E2B1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B726737C-177A-5741-F0B2-C422AB7851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BCB15714-F663-A841-8A9D-3799244CB421}"/>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49BAC2C3-A7C1-F1FB-6518-68C7D6FE7205}"/>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706CB9C0-6D45-91B6-F07C-2DD9BDBF3B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DEF51481-E830-2621-9CC6-817E518AFFEB}"/>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4E888421-793E-4AF7-A3AB-DE7B01451C20}"/>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AAFD2E69-D0DF-5688-8DDE-3AEFD508F3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C4C71754-A8D1-413C-7E09-743C1A5BC7DC}"/>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B5D19103-CDCF-92D3-0D3B-9457F504D211}"/>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0B9E651F-56EA-9619-53BB-2CB098E528DA}"/>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C85F9F3D-549B-105E-E317-D6298B055FCC}"/>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D4F81BA2-7B24-0B9E-91D0-0EB38FBF3247}"/>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142824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0F8A07-9A5A-0412-02E5-968029A358E4}"/>
              </a:ext>
            </a:extLst>
          </p:cNvPr>
          <p:cNvSpPr/>
          <p:nvPr/>
        </p:nvSpPr>
        <p:spPr>
          <a:xfrm>
            <a:off x="0" y="5057017"/>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B7E2BAED-8466-1D53-EC90-F033B056F142}"/>
              </a:ext>
            </a:extLst>
          </p:cNvPr>
          <p:cNvSpPr/>
          <p:nvPr/>
        </p:nvSpPr>
        <p:spPr>
          <a:xfrm>
            <a:off x="0" y="10210800"/>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24EA2026-AA4F-C42D-3557-F677256356F7}"/>
              </a:ext>
            </a:extLst>
          </p:cNvPr>
          <p:cNvSpPr/>
          <p:nvPr/>
        </p:nvSpPr>
        <p:spPr>
          <a:xfrm>
            <a:off x="12928711" y="5057017"/>
            <a:ext cx="25476089"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D3892D0F-9F0A-AA96-35C6-DE484D8F8020}"/>
              </a:ext>
            </a:extLst>
          </p:cNvPr>
          <p:cNvSpPr/>
          <p:nvPr/>
        </p:nvSpPr>
        <p:spPr>
          <a:xfrm>
            <a:off x="25857423" y="24595525"/>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E192EFB8-7552-6150-D519-3EC2B61E77DF}"/>
              </a:ext>
            </a:extLst>
          </p:cNvPr>
          <p:cNvSpPr/>
          <p:nvPr/>
        </p:nvSpPr>
        <p:spPr>
          <a:xfrm>
            <a:off x="0" y="13027381"/>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F45A02CF-7742-E1B4-48F0-3776BC46C567}"/>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0FEB4CC2-89FE-FF8A-8CBF-C6A9E7A89A9B}"/>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333C4B9B-03C9-C94B-3ADE-A7C8410AED0D}"/>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434A553B-0932-6392-425D-C4FEDB2095E8}"/>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5D7971FB-2218-0160-127C-6DE9C6F0B834}"/>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7953E54F-4CD2-E026-6561-66D360C69E97}"/>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E37A268F-8DBA-8E95-CD21-4F50C9B6D809}"/>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941906B0-F7A5-17EC-3A83-4AF86B49EA78}"/>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E7B95A5C-0FAA-4FD1-360D-3A43D4CC0D81}"/>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2EFD4590-9287-1CB0-6449-E2CD9B5806A8}"/>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7A1D354E-5E40-83C1-1B95-8AAF81DA14E1}"/>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6C7C6A51-4597-B0B8-2CD7-5F19EC75D345}"/>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8D4F002F-B611-5E2B-F888-A8021543EE97}"/>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B6A10D56-5153-F2CD-0CDC-BD62FFE93FEA}"/>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53F72BD4-64B0-9B79-410C-1C9358A1B209}"/>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AD255C8F-506F-13DA-8256-CBA09D52F0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3DBF2E20-D79A-8C6A-A8FE-3E2FBA8F6B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73033F48-063A-1C62-A336-A05F501890E6}"/>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5EA9D0B8-6B9E-5D60-1C3B-D55959E9F348}"/>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2FF13C92-BAF0-6562-0AD6-2E4D0FD6CE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AA8D316C-FC3B-4CE5-8D99-3D44CC6DD096}"/>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0AD67D8E-F293-CC3A-E3A4-E8F71A47B1F2}"/>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F501BC94-B3C4-697E-C858-BDB41127B9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9B60ED1E-7216-4E6B-890B-966E7E6F4DA5}"/>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27F23E31-0050-3A96-D7FA-601E3BBF410F}"/>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FB078DBF-A225-59C8-7C05-9D57C581C5DC}"/>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9621282A-EABA-2218-6D26-1EB689A7B95A}"/>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6831A684-5102-7B80-9542-9FF506172716}"/>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307548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819053-B5EB-7844-CC79-227EA1A5D1E7}"/>
              </a:ext>
            </a:extLst>
          </p:cNvPr>
          <p:cNvSpPr/>
          <p:nvPr/>
        </p:nvSpPr>
        <p:spPr>
          <a:xfrm>
            <a:off x="0" y="5057017"/>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53A0ED49-4EE0-925F-9B08-0A2337D1362F}"/>
              </a:ext>
            </a:extLst>
          </p:cNvPr>
          <p:cNvSpPr/>
          <p:nvPr/>
        </p:nvSpPr>
        <p:spPr>
          <a:xfrm>
            <a:off x="0" y="10210800"/>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E5F625F6-DA95-6279-E773-2958EE13432E}"/>
              </a:ext>
            </a:extLst>
          </p:cNvPr>
          <p:cNvSpPr/>
          <p:nvPr/>
        </p:nvSpPr>
        <p:spPr>
          <a:xfrm>
            <a:off x="12928711" y="5057017"/>
            <a:ext cx="25476089"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35064926-DE91-8CC7-948C-68B5C91C84E8}"/>
              </a:ext>
            </a:extLst>
          </p:cNvPr>
          <p:cNvSpPr/>
          <p:nvPr/>
        </p:nvSpPr>
        <p:spPr>
          <a:xfrm>
            <a:off x="25857423" y="24595525"/>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4021FC6B-E164-22AA-5BE5-D36F7F85B990}"/>
              </a:ext>
            </a:extLst>
          </p:cNvPr>
          <p:cNvSpPr/>
          <p:nvPr/>
        </p:nvSpPr>
        <p:spPr>
          <a:xfrm>
            <a:off x="0" y="13027381"/>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558A2FFA-AF43-8164-E185-CB7E244E6E1A}"/>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3C070D57-4FE8-74E0-FA9C-FB42F86B080A}"/>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C343326D-3BED-64ED-9563-C1D818077362}"/>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solidFill>
                  <a:srgbClr val="333333"/>
                </a:solidFill>
              </a:rPr>
              <a:t>The global Wildland-Urban Interface in 2020</a:t>
            </a:r>
          </a:p>
        </p:txBody>
      </p:sp>
      <p:pic>
        <p:nvPicPr>
          <p:cNvPr id="10" name="Picture 9">
            <a:extLst>
              <a:ext uri="{FF2B5EF4-FFF2-40B4-BE49-F238E27FC236}">
                <a16:creationId xmlns:a16="http://schemas.microsoft.com/office/drawing/2014/main" id="{392AE7C2-9685-9A6C-573C-416678CF56F6}"/>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1B1ED476-504E-FD3E-C22E-0AF0501CFA28}"/>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138C65EA-7FED-28A3-B160-2F66732DDA8A}"/>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947D7FA1-6F29-06B1-9126-BBE816116398}"/>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69F410A7-36FE-0ADA-A0D1-47D70FC77EDB}"/>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5DBE2873-E553-7123-6F55-D7E7B74A3526}"/>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E5BE57B7-6141-C87F-619B-374950713CFB}"/>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4FCF1848-50B2-FD57-56C6-3E9BD24B7BA9}"/>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2E41A349-B2E5-99C2-5124-9097079919D4}"/>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272B4583-02FA-ABAD-2F99-4E8E4755CB9C}"/>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DAD4D41-5EBD-42D3-FECB-4A0551AFA34A}"/>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62EB7CB3-0EDE-D5E8-0841-A86976688756}"/>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ED506F52-CEF4-37E6-56E5-EC9F797D24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26BE6CE6-1F75-A8CE-69D9-D47C000095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34994310-EF11-A135-AC02-8B684D076DC1}"/>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2F3D0743-BFA8-E9DC-76B9-67DD492A6707}"/>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B3578785-E6F1-0418-0823-D6453BCD851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BAB5F19A-3A5C-F7E5-A9D1-BF444200FCA7}"/>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C0260772-A779-0F95-D5D6-6BFAC09498A8}"/>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C25EF553-181F-6DE6-0F6A-714112EE2D0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612F8380-B045-D2DC-22B0-23546B934CCD}"/>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66809412-FF03-CB5F-FBF1-5B1DAFCC5E34}"/>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F1598DC8-F921-3E62-0B5B-F319491173F7}"/>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723FA425-080C-7650-0EAB-CF1E1CCFBFC5}"/>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74D4BDDA-366C-6177-38CE-3879D460078D}"/>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272765905"/>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4080</Words>
  <Application>Microsoft Office PowerPoint</Application>
  <PresentationFormat>Custom</PresentationFormat>
  <Paragraphs>286</Paragraphs>
  <Slides>7</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7</vt:i4>
      </vt:variant>
    </vt:vector>
  </HeadingPairs>
  <TitlesOfParts>
    <vt:vector size="16" baseType="lpstr">
      <vt:lpstr>Arial</vt:lpstr>
      <vt:lpstr>Calibri</vt:lpstr>
      <vt:lpstr>Red Hat Display</vt:lpstr>
      <vt:lpstr>13_Office Theme</vt:lpstr>
      <vt:lpstr>17_Office Theme</vt:lpstr>
      <vt:lpstr>14_Office Theme</vt:lpstr>
      <vt:lpstr>15_Office Theme</vt:lpstr>
      <vt:lpstr>16_Office Theme</vt:lpstr>
      <vt:lpstr>18_Office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882</cp:revision>
  <cp:lastPrinted>2013-03-28T19:47:47Z</cp:lastPrinted>
  <dcterms:created xsi:type="dcterms:W3CDTF">2010-06-14T16:43:14Z</dcterms:created>
  <dcterms:modified xsi:type="dcterms:W3CDTF">2024-10-21T20:17:52Z</dcterms:modified>
</cp:coreProperties>
</file>