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7315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60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97187"/>
            <a:ext cx="7772400" cy="254677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842174"/>
            <a:ext cx="6858000" cy="176614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92840-069C-472A-8AA4-055BA76BCE24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9FB25-66D7-4159-A4D7-0215B861D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937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92840-069C-472A-8AA4-055BA76BCE24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9FB25-66D7-4159-A4D7-0215B861D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473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89467"/>
            <a:ext cx="1971675" cy="619929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89467"/>
            <a:ext cx="5800725" cy="619929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92840-069C-472A-8AA4-055BA76BCE24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9FB25-66D7-4159-A4D7-0215B861D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870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92840-069C-472A-8AA4-055BA76BCE24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9FB25-66D7-4159-A4D7-0215B861D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258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823722"/>
            <a:ext cx="7886700" cy="304291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895429"/>
            <a:ext cx="7886700" cy="16001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92840-069C-472A-8AA4-055BA76BCE24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9FB25-66D7-4159-A4D7-0215B861D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712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947333"/>
            <a:ext cx="3886200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947333"/>
            <a:ext cx="3886200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92840-069C-472A-8AA4-055BA76BCE24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9FB25-66D7-4159-A4D7-0215B861D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191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9468"/>
            <a:ext cx="7886700" cy="141393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793241"/>
            <a:ext cx="3868340" cy="87883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72080"/>
            <a:ext cx="3868340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793241"/>
            <a:ext cx="3887391" cy="87883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672080"/>
            <a:ext cx="3887391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92840-069C-472A-8AA4-055BA76BCE24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9FB25-66D7-4159-A4D7-0215B861D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079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92840-069C-472A-8AA4-055BA76BCE24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9FB25-66D7-4159-A4D7-0215B861D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875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92840-069C-472A-8AA4-055BA76BCE24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9FB25-66D7-4159-A4D7-0215B861D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802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87680"/>
            <a:ext cx="2949178" cy="17068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053255"/>
            <a:ext cx="4629150" cy="51985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94560"/>
            <a:ext cx="2949178" cy="40656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92840-069C-472A-8AA4-055BA76BCE24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9FB25-66D7-4159-A4D7-0215B861D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090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87680"/>
            <a:ext cx="2949178" cy="17068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053255"/>
            <a:ext cx="4629150" cy="519853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94560"/>
            <a:ext cx="2949178" cy="40656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92840-069C-472A-8AA4-055BA76BCE24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9FB25-66D7-4159-A4D7-0215B861D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272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89468"/>
            <a:ext cx="7886700" cy="1413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47333"/>
            <a:ext cx="7886700" cy="464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780108"/>
            <a:ext cx="20574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692840-069C-472A-8AA4-055BA76BCE24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780108"/>
            <a:ext cx="30861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780108"/>
            <a:ext cx="20574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19FB25-66D7-4159-A4D7-0215B861D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742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77356CE-8F92-D252-983A-F98CB5015C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691"/>
            <a:ext cx="9144000" cy="706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829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AE734C-FB43-BFE9-C241-A309E10051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01C5E1-452A-1796-7DEE-DD43C3022E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691"/>
            <a:ext cx="9144000" cy="706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71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F3B3A5-FE4C-5AC6-40DB-1D54E8CD9B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4A7E97-60B5-2FA7-55D9-89F9E0008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691"/>
            <a:ext cx="9144000" cy="706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07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B1EEFD-93EA-BA76-5372-D723A42D72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C75EC2-86B2-CCBA-DE7C-BB5E3D0776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691"/>
            <a:ext cx="9144000" cy="706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541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0922F8-A50B-94BB-E8B7-1898C58A2B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769AB9-C512-1A91-E100-E14006C990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691"/>
            <a:ext cx="9144000" cy="706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585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A3166F-0C3F-7C94-6FD3-D6CAF92C90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C491FC-02AA-E376-BCF9-CE935DC78E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691"/>
            <a:ext cx="9144000" cy="706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986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E3ACDC-73E2-1EA0-4C33-37B2E540E4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7DEC95-4978-0B70-3942-BAC33DD287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691"/>
            <a:ext cx="9144000" cy="706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192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AD0735-3CB3-A860-63B2-62A0A8882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27AD60-8512-42EA-EC2C-B8D599E836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691"/>
            <a:ext cx="9144000" cy="706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4537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</TotalTime>
  <Words>0</Words>
  <Application>Microsoft Office PowerPoint</Application>
  <PresentationFormat>Custom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David Helmers</dc:creator>
  <cp:lastModifiedBy>David Helmers</cp:lastModifiedBy>
  <cp:revision>5</cp:revision>
  <dcterms:created xsi:type="dcterms:W3CDTF">2026-03-16T18:09:43Z</dcterms:created>
  <dcterms:modified xsi:type="dcterms:W3CDTF">2026-03-16T19:30:49Z</dcterms:modified>
</cp:coreProperties>
</file>