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6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7187"/>
            <a:ext cx="7772400" cy="254677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42174"/>
            <a:ext cx="6858000" cy="176614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23C6-7531-4EBD-9C0F-9FD2F040E19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9A21-B9B4-45E5-9288-1894C4E67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5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23C6-7531-4EBD-9C0F-9FD2F040E19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9A21-B9B4-45E5-9288-1894C4E67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3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89467"/>
            <a:ext cx="1971675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89467"/>
            <a:ext cx="5800725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23C6-7531-4EBD-9C0F-9FD2F040E19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9A21-B9B4-45E5-9288-1894C4E67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5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23C6-7531-4EBD-9C0F-9FD2F040E19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9A21-B9B4-45E5-9288-1894C4E67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5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823722"/>
            <a:ext cx="7886700" cy="304291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895429"/>
            <a:ext cx="7886700" cy="16001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23C6-7531-4EBD-9C0F-9FD2F040E19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9A21-B9B4-45E5-9288-1894C4E67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4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47333"/>
            <a:ext cx="388620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947333"/>
            <a:ext cx="388620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23C6-7531-4EBD-9C0F-9FD2F040E19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9A21-B9B4-45E5-9288-1894C4E67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48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9468"/>
            <a:ext cx="788670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793241"/>
            <a:ext cx="3868340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72080"/>
            <a:ext cx="3868340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793241"/>
            <a:ext cx="3887391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672080"/>
            <a:ext cx="3887391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23C6-7531-4EBD-9C0F-9FD2F040E19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9A21-B9B4-45E5-9288-1894C4E67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47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23C6-7531-4EBD-9C0F-9FD2F040E19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9A21-B9B4-45E5-9288-1894C4E67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7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23C6-7531-4EBD-9C0F-9FD2F040E19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9A21-B9B4-45E5-9288-1894C4E67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65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87680"/>
            <a:ext cx="2949178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053255"/>
            <a:ext cx="4629150" cy="51985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94560"/>
            <a:ext cx="2949178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23C6-7531-4EBD-9C0F-9FD2F040E19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9A21-B9B4-45E5-9288-1894C4E67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37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87680"/>
            <a:ext cx="2949178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53255"/>
            <a:ext cx="4629150" cy="519853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94560"/>
            <a:ext cx="2949178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23C6-7531-4EBD-9C0F-9FD2F040E19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9A21-B9B4-45E5-9288-1894C4E67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87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89468"/>
            <a:ext cx="788670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47333"/>
            <a:ext cx="788670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780108"/>
            <a:ext cx="20574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9623C6-7531-4EBD-9C0F-9FD2F040E19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780108"/>
            <a:ext cx="30861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780108"/>
            <a:ext cx="20574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A09A21-B9B4-45E5-9288-1894C4E67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0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F0CF87-8724-10BE-C576-4E5E0F126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91"/>
            <a:ext cx="9144000" cy="70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49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DB62A-5976-ECCC-5BE9-3CB114E41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CC5F6B-B163-A324-DF80-81C3D337B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91"/>
            <a:ext cx="9144000" cy="70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56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5CC72-0812-EDAC-126A-12CF7FA41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FB7342-F573-91F2-D306-2F935085F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91"/>
            <a:ext cx="9144000" cy="70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08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16AC1-B0CF-8190-E4CD-B1A690F22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1C87A8-5854-834D-7B94-40225F149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91"/>
            <a:ext cx="9144000" cy="70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E43DD-781B-7364-0F28-83BE3395D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EC794F-4F2A-0BCA-1393-8BA714EAA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91"/>
            <a:ext cx="9144000" cy="70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93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40151-B886-E3F9-3C1D-DA2173F15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E74BCF-100C-C066-9AEE-6AF8C3C2E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91"/>
            <a:ext cx="9144000" cy="70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29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Helmers</dc:creator>
  <cp:lastModifiedBy>David Helmers</cp:lastModifiedBy>
  <cp:revision>2</cp:revision>
  <dcterms:created xsi:type="dcterms:W3CDTF">2026-03-16T18:04:24Z</dcterms:created>
  <dcterms:modified xsi:type="dcterms:W3CDTF">2026-03-17T15:16:09Z</dcterms:modified>
</cp:coreProperties>
</file>