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5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692840-069C-472A-8AA4-055BA76BCE2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9FB25-66D7-4159-A4D7-0215B86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B5FB0-95A8-8717-E15F-27A2C0C35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2353A-4A46-86B2-DE86-A76D81B1E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6E120-6019-12E3-5589-B371D5DC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3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2C99-A1B1-B388-257A-FF82CEFF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F4393-E9CB-3E88-A220-73C323D2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C3CFE-26D6-AB45-6767-12F8583B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7CB89-F873-112B-C70F-CAB73835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12796-2032-0DF8-4C17-D79A96B1F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E831C-E932-9337-77D4-7051E6855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8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8069-3AEC-0182-57BB-EC634C71E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B185C-E6E0-29BC-EBF8-0EA9F019F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BF3FE-B48E-DBC7-0C33-C632F6A6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3EB6D-9045-224F-3E74-E69F2AEE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0E2F5-09AE-CEEB-C103-D9484402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CA3BD-F928-6111-3EAA-FD2E40709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7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Helmers</dc:creator>
  <cp:lastModifiedBy>David Helmers</cp:lastModifiedBy>
  <cp:revision>4</cp:revision>
  <dcterms:created xsi:type="dcterms:W3CDTF">2026-03-16T18:09:43Z</dcterms:created>
  <dcterms:modified xsi:type="dcterms:W3CDTF">2026-03-16T18:13:24Z</dcterms:modified>
</cp:coreProperties>
</file>