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7315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97187"/>
            <a:ext cx="7772400" cy="254677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842174"/>
            <a:ext cx="6858000" cy="176614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2840-069C-472A-8AA4-055BA76BCE24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FB25-66D7-4159-A4D7-0215B861D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37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2840-069C-472A-8AA4-055BA76BCE24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FB25-66D7-4159-A4D7-0215B861D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73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89467"/>
            <a:ext cx="1971675" cy="61992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89467"/>
            <a:ext cx="5800725" cy="61992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2840-069C-472A-8AA4-055BA76BCE24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FB25-66D7-4159-A4D7-0215B861D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7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2840-069C-472A-8AA4-055BA76BCE24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FB25-66D7-4159-A4D7-0215B861D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58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823722"/>
            <a:ext cx="7886700" cy="304291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895429"/>
            <a:ext cx="7886700" cy="1600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2840-069C-472A-8AA4-055BA76BCE24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FB25-66D7-4159-A4D7-0215B861D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12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947333"/>
            <a:ext cx="3886200" cy="4641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947333"/>
            <a:ext cx="3886200" cy="4641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2840-069C-472A-8AA4-055BA76BCE24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FB25-66D7-4159-A4D7-0215B861D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9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9468"/>
            <a:ext cx="7886700" cy="14139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793241"/>
            <a:ext cx="3868340" cy="8788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672080"/>
            <a:ext cx="3868340" cy="3930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793241"/>
            <a:ext cx="3887391" cy="8788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672080"/>
            <a:ext cx="3887391" cy="3930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2840-069C-472A-8AA4-055BA76BCE24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FB25-66D7-4159-A4D7-0215B861D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79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2840-069C-472A-8AA4-055BA76BCE24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FB25-66D7-4159-A4D7-0215B861D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7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2840-069C-472A-8AA4-055BA76BCE24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FB25-66D7-4159-A4D7-0215B861D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0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87680"/>
            <a:ext cx="2949178" cy="17068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53255"/>
            <a:ext cx="4629150" cy="51985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194560"/>
            <a:ext cx="2949178" cy="406569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2840-069C-472A-8AA4-055BA76BCE24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FB25-66D7-4159-A4D7-0215B861D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90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87680"/>
            <a:ext cx="2949178" cy="17068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053255"/>
            <a:ext cx="4629150" cy="519853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194560"/>
            <a:ext cx="2949178" cy="406569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2840-069C-472A-8AA4-055BA76BCE24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9FB25-66D7-4159-A4D7-0215B861D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7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89468"/>
            <a:ext cx="7886700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47333"/>
            <a:ext cx="7886700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780108"/>
            <a:ext cx="205740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692840-069C-472A-8AA4-055BA76BCE24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780108"/>
            <a:ext cx="308610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780108"/>
            <a:ext cx="205740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19FB25-66D7-4159-A4D7-0215B861D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4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3BF856-D8C4-19B7-B4A6-45CBBDF6F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91"/>
            <a:ext cx="9144000" cy="70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2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6A418-B92D-1454-9E21-EB0C89935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771FB6-CB27-739A-EEF1-82E7D5249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91"/>
            <a:ext cx="9144000" cy="70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17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6827E-5DCB-1111-2E95-65AF05013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366C39-B92F-AD91-1E8F-CCC482C99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91"/>
            <a:ext cx="9144000" cy="70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02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63868-1B70-CDAA-5820-8D9C1890A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32E52F-3EA7-0C6C-7541-A1D243D3D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91"/>
            <a:ext cx="9144000" cy="70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1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006AB-B05B-3F6F-BD9F-1D20928D7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7E273-FDCA-FEA2-C8C2-DEF2B0116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91"/>
            <a:ext cx="9144000" cy="70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23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01685-CA65-C234-A9C2-9D7E354E7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D7FD20-7D59-AA71-338C-F940D88AC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91"/>
            <a:ext cx="9144000" cy="70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15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72F9E-3E2B-0B84-C1CF-8AEA1D7D8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D03F7C-505A-ED31-A6EE-C8BDCA2AA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91"/>
            <a:ext cx="9144000" cy="70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28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3DA60-EA23-C780-7B55-A0BE0A03A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3437A-47DF-1714-8455-BE88B6933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91"/>
            <a:ext cx="9144000" cy="70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7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0</Words>
  <Application>Microsoft Office PowerPoint</Application>
  <PresentationFormat>Custom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Helmers</dc:creator>
  <cp:lastModifiedBy>David Helmers</cp:lastModifiedBy>
  <cp:revision>2</cp:revision>
  <dcterms:created xsi:type="dcterms:W3CDTF">2026-03-16T18:09:43Z</dcterms:created>
  <dcterms:modified xsi:type="dcterms:W3CDTF">2026-03-16T18:11:38Z</dcterms:modified>
</cp:coreProperties>
</file>