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417" r:id="rId4"/>
    <p:sldId id="268" r:id="rId5"/>
    <p:sldId id="275" r:id="rId6"/>
    <p:sldId id="269" r:id="rId7"/>
    <p:sldId id="278" r:id="rId8"/>
    <p:sldId id="267" r:id="rId9"/>
    <p:sldId id="280" r:id="rId10"/>
    <p:sldId id="258" r:id="rId11"/>
    <p:sldId id="272" r:id="rId12"/>
    <p:sldId id="259" r:id="rId13"/>
    <p:sldId id="273" r:id="rId14"/>
    <p:sldId id="260" r:id="rId15"/>
    <p:sldId id="274" r:id="rId16"/>
    <p:sldId id="270" r:id="rId17"/>
    <p:sldId id="276" r:id="rId18"/>
    <p:sldId id="261" r:id="rId19"/>
    <p:sldId id="277" r:id="rId20"/>
    <p:sldId id="264" r:id="rId21"/>
    <p:sldId id="279" r:id="rId22"/>
    <p:sldId id="265" r:id="rId23"/>
    <p:sldId id="281" r:id="rId24"/>
    <p:sldId id="266" r:id="rId25"/>
    <p:sldId id="282" r:id="rId26"/>
    <p:sldId id="257" r:id="rId27"/>
    <p:sldId id="283" r:id="rId28"/>
    <p:sldId id="271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F2AE-2277-4F12-AFE5-161546C74DA6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BE53-EF76-42BB-A846-CDDF1E77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0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It’s all red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IGERT Writer’s Guild</a:t>
            </a:r>
          </a:p>
          <a:p>
            <a:r>
              <a:rPr lang="en-US" dirty="0" smtClean="0"/>
              <a:t>11/15/2013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454"/>
            <a:ext cx="8229600" cy="4081454"/>
          </a:xfrm>
        </p:spPr>
      </p:pic>
    </p:spTree>
    <p:extLst>
      <p:ext uri="{BB962C8B-B14F-4D97-AF65-F5344CB8AC3E}">
        <p14:creationId xmlns:p14="http://schemas.microsoft.com/office/powerpoint/2010/main" val="35718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270"/>
            <a:ext cx="8229600" cy="4123823"/>
          </a:xfrm>
        </p:spPr>
      </p:pic>
    </p:spTree>
    <p:extLst>
      <p:ext uri="{BB962C8B-B14F-4D97-AF65-F5344CB8AC3E}">
        <p14:creationId xmlns:p14="http://schemas.microsoft.com/office/powerpoint/2010/main" val="32450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 student, 1</a:t>
            </a:r>
            <a:r>
              <a:rPr lang="en-US" baseline="30000" dirty="0" smtClean="0"/>
              <a:t>st</a:t>
            </a:r>
            <a:r>
              <a:rPr lang="en-US" dirty="0" smtClean="0"/>
              <a:t> manuscript, round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060"/>
            <a:ext cx="8229600" cy="4200243"/>
          </a:xfrm>
        </p:spPr>
      </p:pic>
    </p:spTree>
    <p:extLst>
      <p:ext uri="{BB962C8B-B14F-4D97-AF65-F5344CB8AC3E}">
        <p14:creationId xmlns:p14="http://schemas.microsoft.com/office/powerpoint/2010/main" val="13771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PhD student, 2</a:t>
            </a:r>
            <a:r>
              <a:rPr lang="en-US" baseline="30000" dirty="0" smtClean="0"/>
              <a:t>nd</a:t>
            </a:r>
            <a:r>
              <a:rPr lang="en-US" dirty="0" smtClean="0"/>
              <a:t> manuscript, round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PhD student, 2</a:t>
            </a:r>
            <a:r>
              <a:rPr lang="en-US" baseline="30000" dirty="0" smtClean="0"/>
              <a:t>nd</a:t>
            </a:r>
            <a:r>
              <a:rPr lang="en-US" dirty="0" smtClean="0"/>
              <a:t> manuscript, round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185"/>
            <a:ext cx="8229600" cy="4161993"/>
          </a:xfrm>
        </p:spPr>
      </p:pic>
    </p:spTree>
    <p:extLst>
      <p:ext uri="{BB962C8B-B14F-4D97-AF65-F5344CB8AC3E}">
        <p14:creationId xmlns:p14="http://schemas.microsoft.com/office/powerpoint/2010/main" val="22270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5+ papers,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1000"/>
            <a:ext cx="7399642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PhD student, 5</a:t>
            </a:r>
            <a:r>
              <a:rPr lang="en-US" baseline="30000" dirty="0" smtClean="0"/>
              <a:t>th</a:t>
            </a:r>
            <a:r>
              <a:rPr lang="en-US" dirty="0" smtClean="0"/>
              <a:t> manuscript, revisions of a dissertation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PhD student, 5</a:t>
            </a:r>
            <a:r>
              <a:rPr lang="en-US" baseline="30000" dirty="0" smtClean="0"/>
              <a:t>th</a:t>
            </a:r>
            <a:r>
              <a:rPr lang="en-US" dirty="0" smtClean="0"/>
              <a:t> manuscript, revisions of a dissertation chapter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" y="1752600"/>
            <a:ext cx="889190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10+ papers, 3 co-authors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10+ papers, 3 co-authors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447800"/>
            <a:ext cx="885045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PhD student, 1</a:t>
            </a:r>
            <a:r>
              <a:rPr lang="en-US" baseline="30000" dirty="0" smtClean="0"/>
              <a:t>st</a:t>
            </a:r>
            <a:r>
              <a:rPr lang="en-US" dirty="0" smtClean="0"/>
              <a:t> paper, round 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17194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5+ papers, round 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84582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10+ papers,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10+ papers,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3000" cy="468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5+ papers, round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Postdoc, 5+ papers, round 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3</a:t>
            </a:r>
            <a:r>
              <a:rPr lang="en-US" baseline="30000" dirty="0" smtClean="0"/>
              <a:t>rd</a:t>
            </a:r>
            <a:r>
              <a:rPr lang="en-US" dirty="0" smtClean="0"/>
              <a:t>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student, 3</a:t>
            </a:r>
            <a:r>
              <a:rPr lang="en-US" baseline="30000" dirty="0" smtClean="0"/>
              <a:t>rd</a:t>
            </a:r>
            <a:r>
              <a:rPr lang="en-US" dirty="0" smtClean="0"/>
              <a:t> paper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233</Words>
  <Application>Microsoft Office PowerPoint</Application>
  <PresentationFormat>On-screen Show (4:3)</PresentationFormat>
  <Paragraphs>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It’s all red</vt:lpstr>
      <vt:lpstr>Postdoc, 5+ papers, 1st draft</vt:lpstr>
      <vt:lpstr>Postdoc, 5+ papers, round 1</vt:lpstr>
      <vt:lpstr>Postdoc, 10+ papers, 1st draft</vt:lpstr>
      <vt:lpstr>Postdoc, 10+ papers, 1st draft</vt:lpstr>
      <vt:lpstr>Postdoc, 5+ papers, round 1</vt:lpstr>
      <vt:lpstr>Postdoc, 5+ papers, round 1</vt:lpstr>
      <vt:lpstr>PhD student, 3rd paper</vt:lpstr>
      <vt:lpstr>PhD student, 3rd paper</vt:lpstr>
      <vt:lpstr>MS student, 1st manuscript, round 1</vt:lpstr>
      <vt:lpstr>MS student, 1st manuscript, round 1</vt:lpstr>
      <vt:lpstr>MS student, 1st manuscript, round 2</vt:lpstr>
      <vt:lpstr>MS student, 1st manuscript, round 2</vt:lpstr>
      <vt:lpstr>MS student, 1st manuscript, round 3</vt:lpstr>
      <vt:lpstr>MS student, 1st manuscript, round 3</vt:lpstr>
      <vt:lpstr>PhD student, 1st paper, 1st draft</vt:lpstr>
      <vt:lpstr>PhD student, 1st paper, 1st draft</vt:lpstr>
      <vt:lpstr>PhD student, 2nd manuscript, round 1</vt:lpstr>
      <vt:lpstr>PhD student, 2nd manuscript, round 1</vt:lpstr>
      <vt:lpstr>PhD student, 1st paper, round 2</vt:lpstr>
      <vt:lpstr>PhD student, 1st paper, round 2</vt:lpstr>
      <vt:lpstr>PhD student, 5th manuscript, revisions of a dissertation chapter</vt:lpstr>
      <vt:lpstr>PhD student, 5th manuscript, revisions of a dissertation chapter</vt:lpstr>
      <vt:lpstr>Postdoc, 10+ papers, 3 co-authors</vt:lpstr>
      <vt:lpstr>Postdoc, 10+ papers, 3 co-authors</vt:lpstr>
      <vt:lpstr>PhD student, 1st paper, round 1</vt:lpstr>
      <vt:lpstr>PhD student, 1st paper, round 1</vt:lpstr>
      <vt:lpstr>PhD student, 1st paper, round 2</vt:lpstr>
      <vt:lpstr>PhD student, 1st paper, round 2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red</dc:title>
  <dc:creator>Volker Radeloff</dc:creator>
  <cp:lastModifiedBy>Radeloff</cp:lastModifiedBy>
  <cp:revision>9</cp:revision>
  <dcterms:created xsi:type="dcterms:W3CDTF">2013-11-14T19:31:15Z</dcterms:created>
  <dcterms:modified xsi:type="dcterms:W3CDTF">2013-11-17T12:27:06Z</dcterms:modified>
</cp:coreProperties>
</file>