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68" r:id="rId4"/>
    <p:sldId id="281" r:id="rId5"/>
    <p:sldId id="257" r:id="rId6"/>
    <p:sldId id="269" r:id="rId7"/>
    <p:sldId id="293" r:id="rId8"/>
    <p:sldId id="261" r:id="rId9"/>
    <p:sldId id="291" r:id="rId10"/>
    <p:sldId id="282" r:id="rId11"/>
    <p:sldId id="258" r:id="rId12"/>
    <p:sldId id="270" r:id="rId13"/>
    <p:sldId id="295" r:id="rId14"/>
    <p:sldId id="260" r:id="rId15"/>
    <p:sldId id="292" r:id="rId16"/>
    <p:sldId id="283" r:id="rId17"/>
    <p:sldId id="259" r:id="rId18"/>
    <p:sldId id="271" r:id="rId19"/>
    <p:sldId id="294" r:id="rId20"/>
    <p:sldId id="285" r:id="rId21"/>
    <p:sldId id="267" r:id="rId22"/>
    <p:sldId id="272" r:id="rId23"/>
    <p:sldId id="286" r:id="rId24"/>
    <p:sldId id="262" r:id="rId25"/>
    <p:sldId id="273" r:id="rId26"/>
    <p:sldId id="287" r:id="rId27"/>
    <p:sldId id="263" r:id="rId28"/>
    <p:sldId id="277" r:id="rId29"/>
    <p:sldId id="288" r:id="rId30"/>
    <p:sldId id="264" r:id="rId31"/>
    <p:sldId id="278" r:id="rId32"/>
    <p:sldId id="289" r:id="rId33"/>
    <p:sldId id="265" r:id="rId34"/>
    <p:sldId id="279" r:id="rId35"/>
    <p:sldId id="266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FDEF-A036-4C73-B1C9-C7625B1BAF6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53-381A-4887-9381-8497646E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FDEF-A036-4C73-B1C9-C7625B1BAF6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53-381A-4887-9381-8497646E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7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FDEF-A036-4C73-B1C9-C7625B1BAF6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53-381A-4887-9381-8497646E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9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FDEF-A036-4C73-B1C9-C7625B1BAF6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53-381A-4887-9381-8497646E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4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FDEF-A036-4C73-B1C9-C7625B1BAF6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53-381A-4887-9381-8497646E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4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FDEF-A036-4C73-B1C9-C7625B1BAF6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53-381A-4887-9381-8497646E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FDEF-A036-4C73-B1C9-C7625B1BAF6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53-381A-4887-9381-8497646E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FDEF-A036-4C73-B1C9-C7625B1BAF6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53-381A-4887-9381-8497646E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9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FDEF-A036-4C73-B1C9-C7625B1BAF6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53-381A-4887-9381-8497646E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FDEF-A036-4C73-B1C9-C7625B1BAF6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53-381A-4887-9381-8497646E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0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FDEF-A036-4C73-B1C9-C7625B1BAF6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53-381A-4887-9381-8497646E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9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DFDEF-A036-4C73-B1C9-C7625B1BAF6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1053-381A-4887-9381-8497646E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65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piegel.de/fotostrecke/fotos-von-besuchern-der-nightmares-fear-factory-in-ontario-fotostrecke-102334-3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piegel.de/fotostrecke/fotos-von-besuchern-der-nightmares-fear-factory-in-ontario-fotostrecke-102334-6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piegel.de/fotostrecke/fotos-von-besuchern-der-nightmares-fear-factory-in-ontario-fotostrecke-102334-5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piegel.de/fotostrecke/fotos-von-besuchern-der-nightmares-fear-factory-in-ontario-fotostrecke-102334-16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piegel.de/fotostrecke/fotos-von-besuchern-der-nightmares-fear-factory-in-ontario-fotostrecke-102334-9.html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piegel.de/fotostrecke/fotos-von-besuchern-der-nightmares-fear-factory-in-ontario-fotostrecke-102334-10.html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piegel.de/fotostrecke/fotos-von-besuchern-der-nightmares-fear-factory-in-ontario-fotostrecke-102334-12.html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piegel.de/fotostrecke/fotos-von-besuchern-der-nightmares-fear-factory-in-ontario-fotostrecke-102334-13.html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piegel.de/fotostrecke/fotos-von-besuchern-der-nightmares-fear-factory-in-ontario-fotostrecke-102334-14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piegel.de/fotostrecke/fotos-von-besuchern-der-nightmares-fear-factory-in-ontario-fotostrecke-102334-2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piegel.de/fotostrecke/fotos-von-besuchern-der-nightmares-fear-factory-in-ontario-fotostrecke-102334-8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/>
              <a:t>IGERT Writer’s </a:t>
            </a:r>
            <a:r>
              <a:rPr lang="en-US" sz="6600" dirty="0" smtClean="0"/>
              <a:t>Guild</a:t>
            </a:r>
            <a:br>
              <a:rPr lang="en-US" sz="6600" dirty="0" smtClean="0"/>
            </a:br>
            <a:r>
              <a:rPr lang="en-US" sz="6600" dirty="0" smtClean="0"/>
              <a:t>UW-Madison 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7529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and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Terminology </a:t>
            </a:r>
            <a:r>
              <a:rPr lang="en-US" dirty="0" smtClean="0"/>
              <a:t>slippage</a:t>
            </a:r>
          </a:p>
        </p:txBody>
      </p:sp>
    </p:spTree>
    <p:extLst>
      <p:ext uri="{BB962C8B-B14F-4D97-AF65-F5344CB8AC3E}">
        <p14:creationId xmlns:p14="http://schemas.microsoft.com/office/powerpoint/2010/main" val="240279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les festhalten! Manch einer kann nicht hinsehen, andere können ihren Blick...">
            <a:hlinkClick r:id="rId2" tooltip="Grusel-Attraktion in Kanada: So sieht Angst au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96250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6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and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Terminology </a:t>
            </a:r>
            <a:r>
              <a:rPr lang="en-US" dirty="0" smtClean="0"/>
              <a:t>slippage</a:t>
            </a:r>
          </a:p>
          <a:p>
            <a:pPr lvl="1"/>
            <a:r>
              <a:rPr lang="en-US" dirty="0" smtClean="0"/>
              <a:t>Do not use multiple </a:t>
            </a:r>
            <a:r>
              <a:rPr lang="en-US" dirty="0"/>
              <a:t>words to refer to the same </a:t>
            </a:r>
            <a:r>
              <a:rPr lang="en-US" dirty="0" smtClean="0"/>
              <a:t>concept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Readers will assume that different words differ in meaning</a:t>
            </a:r>
          </a:p>
          <a:p>
            <a:pPr lvl="1"/>
            <a:r>
              <a:rPr lang="en-US" dirty="0" smtClean="0"/>
              <a:t>Do not be imprecise for fear of being repetitive</a:t>
            </a:r>
          </a:p>
        </p:txBody>
      </p:sp>
    </p:spTree>
    <p:extLst>
      <p:ext uri="{BB962C8B-B14F-4D97-AF65-F5344CB8AC3E}">
        <p14:creationId xmlns:p14="http://schemas.microsoft.com/office/powerpoint/2010/main" val="117382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and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Jargon and abbreviations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1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e Grimassen dieser Frauen lassen erahnen, wie es sich anfühlt, das Grauen zu...">
            <a:hlinkClick r:id="rId2" tooltip="Grusel-Attraktion in Kanada: So sieht Angst au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096250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6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and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Jargon and abbreviations</a:t>
            </a:r>
            <a:endParaRPr lang="en-US" dirty="0"/>
          </a:p>
          <a:p>
            <a:pPr lvl="1"/>
            <a:r>
              <a:rPr lang="en-US" dirty="0" smtClean="0"/>
              <a:t>If you have to use jargon, define it </a:t>
            </a:r>
          </a:p>
          <a:p>
            <a:pPr lvl="1"/>
            <a:r>
              <a:rPr lang="en-US" dirty="0" smtClean="0"/>
              <a:t>Do not make up abbreviations, only use commonly known abbreviations</a:t>
            </a:r>
          </a:p>
          <a:p>
            <a:pPr lvl="1"/>
            <a:r>
              <a:rPr lang="en-US" dirty="0" smtClean="0"/>
              <a:t>“GIS” is fine, hardly anything else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6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and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Sentences that start with a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5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uch Kinder dürfen in die ehemalige Sargfabrik und den maximal 15-minütigen...">
            <a:hlinkClick r:id="rId2" tooltip="Grusel-Attraktion in Kanada: So sieht Angst au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0999"/>
            <a:ext cx="8096250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6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and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Sentences that start with a reference</a:t>
            </a:r>
          </a:p>
          <a:p>
            <a:pPr lvl="1"/>
            <a:r>
              <a:rPr lang="en-US" dirty="0" smtClean="0"/>
              <a:t>Focus on WHAT, not WHO</a:t>
            </a:r>
          </a:p>
          <a:p>
            <a:pPr lvl="1"/>
            <a:r>
              <a:rPr lang="en-US" dirty="0" smtClean="0"/>
              <a:t>Reference belong at the end of sentences to support your statement  </a:t>
            </a:r>
          </a:p>
          <a:p>
            <a:pPr lvl="1"/>
            <a:r>
              <a:rPr lang="en-US" dirty="0" smtClean="0"/>
              <a:t>The history of science is a poor justification </a:t>
            </a:r>
            <a:br>
              <a:rPr lang="en-US" dirty="0" smtClean="0"/>
            </a:br>
            <a:r>
              <a:rPr lang="en-US" dirty="0" smtClean="0"/>
              <a:t>for your work</a:t>
            </a:r>
          </a:p>
        </p:txBody>
      </p:sp>
    </p:spTree>
    <p:extLst>
      <p:ext uri="{BB962C8B-B14F-4D97-AF65-F5344CB8AC3E}">
        <p14:creationId xmlns:p14="http://schemas.microsoft.com/office/powerpoint/2010/main" val="919107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3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 smtClean="0"/>
              <a:t>Top ten</a:t>
            </a:r>
            <a:br>
              <a:rPr lang="en-US" sz="6600" dirty="0" smtClean="0"/>
            </a:br>
            <a:r>
              <a:rPr lang="en-US" sz="6600" dirty="0" smtClean="0"/>
              <a:t>horrors </a:t>
            </a:r>
            <a:r>
              <a:rPr lang="en-US" sz="6600" dirty="0" smtClean="0"/>
              <a:t>of horrors!!!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10/11/2013</a:t>
            </a:r>
          </a:p>
          <a:p>
            <a:r>
              <a:rPr lang="en-US" dirty="0" smtClean="0"/>
              <a:t>V</a:t>
            </a:r>
            <a:r>
              <a:rPr lang="en-US" dirty="0" smtClean="0"/>
              <a:t>. C. </a:t>
            </a:r>
            <a:r>
              <a:rPr lang="en-US" dirty="0" err="1" smtClean="0"/>
              <a:t>Radeloff</a:t>
            </a:r>
            <a:r>
              <a:rPr lang="en-US" dirty="0" smtClean="0"/>
              <a:t>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4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Poor topic </a:t>
            </a:r>
            <a:r>
              <a:rPr lang="en-US" dirty="0" smtClean="0"/>
              <a:t>sentences </a:t>
            </a:r>
          </a:p>
        </p:txBody>
      </p:sp>
    </p:spTree>
    <p:extLst>
      <p:ext uri="{BB962C8B-B14F-4D97-AF65-F5344CB8AC3E}">
        <p14:creationId xmlns:p14="http://schemas.microsoft.com/office/powerpoint/2010/main" val="2791137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geblich spukt es in der ehemaligen Sargfabrik.">
            <a:hlinkClick r:id="rId2" tooltip="Grusel-Attraktion in Kanada: So sieht Angst au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96250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6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Poor topic </a:t>
            </a:r>
            <a:r>
              <a:rPr lang="en-US" dirty="0" smtClean="0"/>
              <a:t>sentences 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paragraph about?  </a:t>
            </a:r>
            <a:endParaRPr lang="en-US" dirty="0" smtClean="0"/>
          </a:p>
          <a:p>
            <a:pPr lvl="1"/>
            <a:r>
              <a:rPr lang="en-US" dirty="0" smtClean="0"/>
              <a:t>That </a:t>
            </a:r>
            <a:r>
              <a:rPr lang="en-US" dirty="0"/>
              <a:t>should come out pretty early in the paragraph (1st or </a:t>
            </a:r>
            <a:r>
              <a:rPr lang="en-US" dirty="0" smtClean="0"/>
              <a:t>2nd </a:t>
            </a:r>
            <a:r>
              <a:rPr lang="en-US" dirty="0"/>
              <a:t>sentence at the latest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07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Paragraphs that </a:t>
            </a:r>
            <a:r>
              <a:rPr lang="en-US" dirty="0" smtClean="0"/>
              <a:t>try to say too much</a:t>
            </a:r>
          </a:p>
        </p:txBody>
      </p:sp>
    </p:spTree>
    <p:extLst>
      <p:ext uri="{BB962C8B-B14F-4D97-AF65-F5344CB8AC3E}">
        <p14:creationId xmlns:p14="http://schemas.microsoft.com/office/powerpoint/2010/main" val="3972766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r junge Mann rechts im Bild will es offenbar mit Fäusten mit dem Grauen...">
            <a:hlinkClick r:id="rId2" tooltip="Grusel-Attraktion in Kanada: So sieht Angst au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96250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66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Paragraphs that </a:t>
            </a:r>
            <a:r>
              <a:rPr lang="en-US" dirty="0" smtClean="0"/>
              <a:t>try to say too much</a:t>
            </a:r>
          </a:p>
          <a:p>
            <a:pPr lvl="1"/>
            <a:r>
              <a:rPr lang="en-US" dirty="0" smtClean="0"/>
              <a:t>Stick </a:t>
            </a:r>
            <a:r>
              <a:rPr lang="en-US" dirty="0"/>
              <a:t>to </a:t>
            </a:r>
            <a:r>
              <a:rPr lang="en-US" u="sng" dirty="0"/>
              <a:t>one</a:t>
            </a:r>
            <a:r>
              <a:rPr lang="en-US" dirty="0"/>
              <a:t> </a:t>
            </a:r>
            <a:r>
              <a:rPr lang="en-US"/>
              <a:t>coherent </a:t>
            </a:r>
            <a:r>
              <a:rPr lang="en-US" smtClean="0"/>
              <a:t>point per </a:t>
            </a:r>
            <a:r>
              <a:rPr lang="en-US" dirty="0" smtClean="0"/>
              <a:t>paragraph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paragraphs that go awry </a:t>
            </a:r>
            <a:r>
              <a:rPr lang="en-US" dirty="0" smtClean="0"/>
              <a:t>have </a:t>
            </a:r>
            <a:r>
              <a:rPr lang="en-US" dirty="0"/>
              <a:t>2-3+ important points in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like things in the same </a:t>
            </a:r>
            <a:r>
              <a:rPr lang="en-US" dirty="0" smtClean="0"/>
              <a:t>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07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Hidden North Star</a:t>
            </a:r>
          </a:p>
        </p:txBody>
      </p:sp>
    </p:spTree>
    <p:extLst>
      <p:ext uri="{BB962C8B-B14F-4D97-AF65-F5344CB8AC3E}">
        <p14:creationId xmlns:p14="http://schemas.microsoft.com/office/powerpoint/2010/main" val="1579561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esen beiden Damen steht die Verzweiflung ins Gesicht geschrieben.">
            <a:hlinkClick r:id="rId2" tooltip="Grusel-Attraktion in Kanada: So sieht Angst au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962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66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Hidden North Star</a:t>
            </a:r>
          </a:p>
          <a:p>
            <a:pPr lvl="1"/>
            <a:r>
              <a:rPr lang="en-US" dirty="0" smtClean="0"/>
              <a:t>Taking </a:t>
            </a:r>
            <a:r>
              <a:rPr lang="en-US" dirty="0"/>
              <a:t>too long to divulge what the paper is </a:t>
            </a:r>
            <a:r>
              <a:rPr lang="en-US" dirty="0" smtClean="0"/>
              <a:t>about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should get to the point </a:t>
            </a:r>
            <a:r>
              <a:rPr lang="en-US" dirty="0" smtClean="0"/>
              <a:t>quickly</a:t>
            </a:r>
          </a:p>
          <a:p>
            <a:pPr lvl="1"/>
            <a:r>
              <a:rPr lang="en-US" dirty="0" smtClean="0"/>
              <a:t>If your </a:t>
            </a:r>
            <a:r>
              <a:rPr lang="en-US" dirty="0"/>
              <a:t>study is about X, X (usually) should be mentioned in the first </a:t>
            </a:r>
            <a:r>
              <a:rPr lang="en-US" dirty="0" smtClean="0"/>
              <a:t>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50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No goal, no plan</a:t>
            </a:r>
          </a:p>
        </p:txBody>
      </p:sp>
    </p:spTree>
    <p:extLst>
      <p:ext uri="{BB962C8B-B14F-4D97-AF65-F5344CB8AC3E}">
        <p14:creationId xmlns:p14="http://schemas.microsoft.com/office/powerpoint/2010/main" val="261242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Grammar and Style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2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 sieht Angst aus: Umgerechnet knapp zehn Euro kostet der Eintritt zu dem...">
            <a:hlinkClick r:id="rId2" tooltip="Grusel-Attraktion in Kanada: So sieht Angst au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2800"/>
            <a:ext cx="809625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66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No goal, no plan</a:t>
            </a:r>
          </a:p>
          <a:p>
            <a:pPr lvl="1"/>
            <a:r>
              <a:rPr lang="en-US" dirty="0" smtClean="0"/>
              <a:t>The last paragraph of the Intro needs to state the overall goal or question, and the specific objectives or hypotheses</a:t>
            </a:r>
          </a:p>
          <a:p>
            <a:pPr lvl="1"/>
            <a:r>
              <a:rPr lang="en-US" dirty="0" smtClean="0"/>
              <a:t>Do not report what was done – who cares!</a:t>
            </a:r>
          </a:p>
          <a:p>
            <a:pPr lvl="1"/>
            <a:r>
              <a:rPr lang="en-US" dirty="0" smtClean="0"/>
              <a:t>Use your list of objectives to structure Intro, Methods, Results and Discussion.  1-2 paragraphs in each for each objective</a:t>
            </a:r>
          </a:p>
        </p:txBody>
      </p:sp>
    </p:spTree>
    <p:extLst>
      <p:ext uri="{BB962C8B-B14F-4D97-AF65-F5344CB8AC3E}">
        <p14:creationId xmlns:p14="http://schemas.microsoft.com/office/powerpoint/2010/main" val="2691742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  No closure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00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as letzte Stündlein? &quot;Die Leute lieben es, erschreckt und verängstigt zu werden.&quot; ">
            <a:hlinkClick r:id="rId2" tooltip="Grusel-Attraktion in Kanada: So sieht Angst au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0962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66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  No closure</a:t>
            </a:r>
          </a:p>
          <a:p>
            <a:pPr lvl="1"/>
            <a:r>
              <a:rPr lang="en-US" dirty="0" smtClean="0"/>
              <a:t>Results and discussion cannot leave loose ends</a:t>
            </a:r>
          </a:p>
          <a:p>
            <a:pPr lvl="2"/>
            <a:r>
              <a:rPr lang="en-US" dirty="0" smtClean="0"/>
              <a:t>Each question needs to be answered</a:t>
            </a:r>
          </a:p>
          <a:p>
            <a:pPr lvl="2"/>
            <a:r>
              <a:rPr lang="en-US" dirty="0" smtClean="0"/>
              <a:t>Each hypothesis needs to be tested</a:t>
            </a:r>
          </a:p>
          <a:p>
            <a:pPr lvl="2"/>
            <a:r>
              <a:rPr lang="en-US" dirty="0" smtClean="0"/>
              <a:t>Each objective needs to be addressed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1456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er den Nervenkitzel nicht mehr aushält, der kann die Geisterfabrik auch...">
            <a:hlinkClick r:id="rId2" tooltip="Grusel-Attraktion in Kanada: So sieht Angst au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96250" cy="52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66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Ten Writing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Grammar and Style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Passive voice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Unclear pronouns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Terminology slippage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Jargon and abbreviations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Sentence starting with a reference</a:t>
            </a:r>
          </a:p>
          <a:p>
            <a:r>
              <a:rPr lang="en-US" dirty="0" smtClean="0"/>
              <a:t>Structure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dirty="0" smtClean="0"/>
              <a:t>Poor topic sentences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dirty="0" smtClean="0"/>
              <a:t>Too many points in one paragraph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dirty="0" smtClean="0"/>
              <a:t>Hidden North Star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dirty="0" smtClean="0"/>
              <a:t>No goal, no plan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dirty="0" smtClean="0"/>
              <a:t>No 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2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and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Passive </a:t>
            </a:r>
            <a:r>
              <a:rPr lang="en-US" dirty="0" smtClean="0"/>
              <a:t>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9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desangst als Touristenattraktion: In dem kanadischen Ort Niagara Falls lädt...">
            <a:hlinkClick r:id="rId2" tooltip="Grusel-Attraktion in Kanada: So sieht Angst au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96250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6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and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Passive </a:t>
            </a:r>
            <a:r>
              <a:rPr lang="en-US" dirty="0" smtClean="0"/>
              <a:t>voice</a:t>
            </a:r>
            <a:endParaRPr lang="en-US" dirty="0"/>
          </a:p>
          <a:p>
            <a:pPr lvl="1"/>
            <a:r>
              <a:rPr lang="en-US" dirty="0" smtClean="0"/>
              <a:t>Lacks information on who did what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can add 'by zombies' to the end of your sentence then you are writing in passive </a:t>
            </a:r>
            <a:r>
              <a:rPr lang="en-US" dirty="0" smtClean="0"/>
              <a:t>voice</a:t>
            </a:r>
            <a:r>
              <a:rPr lang="en-US" dirty="0"/>
              <a:t>  </a:t>
            </a:r>
            <a:endParaRPr lang="en-US" dirty="0" smtClean="0"/>
          </a:p>
          <a:p>
            <a:pPr lvl="1"/>
            <a:r>
              <a:rPr lang="en-US" i="1" dirty="0" smtClean="0"/>
              <a:t>“Data on habitat use was collected by </a:t>
            </a:r>
            <a:r>
              <a:rPr lang="en-US" i="1" dirty="0"/>
              <a:t>zombies</a:t>
            </a:r>
            <a:r>
              <a:rPr lang="en-US" i="1" dirty="0" smtClean="0"/>
              <a:t>.”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and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Unclear pronouns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53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ünf Freunde beim Fürchten: In Online-Foren verraten Besucher immerhin ein paar...">
            <a:hlinkClick r:id="rId2" tooltip="Grusel-Attraktion in Kanada: So sieht Angst au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96250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6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and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Unclear pronouns</a:t>
            </a:r>
            <a:endParaRPr lang="en-US" dirty="0"/>
          </a:p>
          <a:p>
            <a:pPr lvl="1"/>
            <a:r>
              <a:rPr lang="en-US" dirty="0" smtClean="0"/>
              <a:t>“this”, “it”, etc.</a:t>
            </a:r>
          </a:p>
          <a:p>
            <a:pPr lvl="1"/>
            <a:r>
              <a:rPr lang="en-US" dirty="0" smtClean="0"/>
              <a:t>Easily causes confusion when the </a:t>
            </a:r>
            <a:br>
              <a:rPr lang="en-US" dirty="0" smtClean="0"/>
            </a:br>
            <a:r>
              <a:rPr lang="en-US" dirty="0" smtClean="0"/>
              <a:t>antecedent is not clear</a:t>
            </a:r>
          </a:p>
          <a:p>
            <a:pPr lvl="1"/>
            <a:r>
              <a:rPr lang="en-US" dirty="0" smtClean="0"/>
              <a:t>Never</a:t>
            </a:r>
            <a:r>
              <a:rPr lang="en-US" dirty="0"/>
              <a:t> </a:t>
            </a:r>
            <a:r>
              <a:rPr lang="en-US" dirty="0" smtClean="0"/>
              <a:t>start a paragraph with a pronoun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46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422</Words>
  <Application>Microsoft Office PowerPoint</Application>
  <PresentationFormat>On-screen Show (4:3)</PresentationFormat>
  <Paragraphs>89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IGERT Writer’s Guild UW-Madison  </vt:lpstr>
      <vt:lpstr>Top ten horrors of horrors!!!</vt:lpstr>
      <vt:lpstr>Grammar and Style</vt:lpstr>
      <vt:lpstr>Grammar and Style</vt:lpstr>
      <vt:lpstr>PowerPoint Presentation</vt:lpstr>
      <vt:lpstr>Grammar and Style</vt:lpstr>
      <vt:lpstr>Grammar and Style</vt:lpstr>
      <vt:lpstr>PowerPoint Presentation</vt:lpstr>
      <vt:lpstr>Grammar and Style</vt:lpstr>
      <vt:lpstr>Grammar and Style</vt:lpstr>
      <vt:lpstr>PowerPoint Presentation</vt:lpstr>
      <vt:lpstr>Grammar and Style</vt:lpstr>
      <vt:lpstr>Grammar and Style</vt:lpstr>
      <vt:lpstr>PowerPoint Presentation</vt:lpstr>
      <vt:lpstr>Grammar and Style</vt:lpstr>
      <vt:lpstr>Grammar and Style</vt:lpstr>
      <vt:lpstr>PowerPoint Presentation</vt:lpstr>
      <vt:lpstr>Grammar and Style</vt:lpstr>
      <vt:lpstr>Structure</vt:lpstr>
      <vt:lpstr>Structure</vt:lpstr>
      <vt:lpstr>PowerPoint Presentation</vt:lpstr>
      <vt:lpstr>Structure</vt:lpstr>
      <vt:lpstr>Structure</vt:lpstr>
      <vt:lpstr>PowerPoint Presentation</vt:lpstr>
      <vt:lpstr>Paragraphs</vt:lpstr>
      <vt:lpstr>Structure</vt:lpstr>
      <vt:lpstr>PowerPoint Presentation</vt:lpstr>
      <vt:lpstr>Structure</vt:lpstr>
      <vt:lpstr>Structure</vt:lpstr>
      <vt:lpstr>PowerPoint Presentation</vt:lpstr>
      <vt:lpstr>Structure</vt:lpstr>
      <vt:lpstr>Structure</vt:lpstr>
      <vt:lpstr>PowerPoint Presentation</vt:lpstr>
      <vt:lpstr>Structure</vt:lpstr>
      <vt:lpstr>PowerPoint Presentation</vt:lpstr>
      <vt:lpstr>Top Ten Writing Errors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Horrors of horrors!!!</dc:title>
  <dc:creator>Volker Radeloff</dc:creator>
  <cp:lastModifiedBy>Volker Radeloff</cp:lastModifiedBy>
  <cp:revision>20</cp:revision>
  <dcterms:created xsi:type="dcterms:W3CDTF">2013-10-11T00:59:02Z</dcterms:created>
  <dcterms:modified xsi:type="dcterms:W3CDTF">2013-10-11T14:49:45Z</dcterms:modified>
</cp:coreProperties>
</file>