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4" r:id="rId13"/>
    <p:sldId id="267" r:id="rId14"/>
    <p:sldId id="275" r:id="rId15"/>
    <p:sldId id="272" r:id="rId16"/>
    <p:sldId id="273" r:id="rId17"/>
    <p:sldId id="274" r:id="rId18"/>
    <p:sldId id="26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9937-0AE6-90BC-116C-FAD5D6B7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AB87E-CBA7-70EB-C012-8957C8BE1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42CE9-5353-F72F-EF25-21676475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7FB7A-3E29-433C-807F-44F51A8A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17867-C5C6-1C59-17F1-8521184F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2DB0-24F6-341C-348A-0A07C8B90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B7BF2-8ED0-1B27-466A-1676C9EC9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0AF10-6486-F50E-BE50-D57BCC9E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2D70F-2991-745A-76E1-995FBFCD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C2F53-B8D3-DFED-6DF3-6AB6C291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7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0EE86-4D14-FBBE-8231-1FF01BC91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6034A-5768-C27B-48E9-AA6F2A1B1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ECE30-EC42-5ACB-DC61-213D7C29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7CDE-2EA4-B70D-01D2-922856E9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2AEF9-B7CE-A584-3360-4CB53C11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6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1AA5-48E6-4674-B608-4A0614D6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0FA77-8BAB-C14E-4773-06C30F010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FABB8-F6EA-98D6-8707-75481850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BBE61-EABC-3799-1055-72C02711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D4D05-7A10-2627-9E99-9A0C53A7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2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7301-1335-6551-97BC-A1030AD5B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B6EC5-5B1A-D66D-EC40-A19C92C45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A375A-BD20-85DD-B8D2-F5CA8C868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CAB81-7BC8-B1D4-CE4D-0C83CCA3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99069-681B-ECB8-D141-E4181967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5DAC4-8CBF-4795-7A0D-3450BCE5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D7FFD-3270-F80B-A2D9-CCADE5C54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24AF3-DD4B-11DC-4FEB-0FDF2C535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45620-7DBD-4426-44AA-BC62D2D1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3F762-92F5-0938-7419-4CE0FEB6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6FD98-63B1-A2CD-FDC8-D696C32C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2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A4B9A-4263-8DCE-79FF-6D2209D3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BB644-2496-BBD3-0AAE-893C52E6B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3BE90-E552-1F19-0426-3D43FC563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FF461-3EEF-BFDF-256E-137B9C4A2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DAB03-08CA-B80B-0DE3-A40B9470C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0E9F6-A2CB-3CCB-E644-BC8725A6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5EB34-3EF0-7C0E-E161-52970D29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99F3A-C8C2-D5B9-F73A-EE402000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8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F1FF4-29FD-EC57-1BFE-68D40A5BB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A20F1-35E1-8234-DA1B-ADBD61D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03E0C-1E15-8DB0-D0E5-338A3F7A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FE38A-D46C-5A01-BE11-FC76558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5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1E1AAC-EA67-4C8B-2432-8E324699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E72AD-9798-8C47-7B84-BA634281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2174D-BAAF-61C6-313A-8CEDAC77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9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4951-2CFD-C8C6-89AC-A7CBD9EA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D8D3F-F4C9-7E2C-9C7A-357554BDF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050CE-85E6-1375-0C2B-C4BA6E8DF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F68F3-906A-DE9A-910B-D63F33F4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9D4C0-16C7-B37A-AC3D-1BFDE728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084A3-365D-5A13-49A9-2E0D241D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502C-7141-69A8-FF14-8BE4D058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A113D-0003-C9DB-0DA5-C21B503E3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B4C48-B47D-C9C1-1844-55875D86C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CB0D9-CF7B-EFA1-3C74-59DB25FC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91D15-5727-75FC-F94C-214AD445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0F8FE-C6FB-08A1-4FD5-474DF6E9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8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9B3BD-C134-67DB-4DAE-5513491F7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1FA9-E39C-BCA5-C4CF-255B55A48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BBD1-3F27-247E-D06E-1592857B6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D6DF9D-E87B-42D6-87A8-A41149397DC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6BE11-F2FE-64C9-C944-1E6D34B2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982D-C297-0709-900F-7CCCB5B02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1655C0-CB35-4450-ABE9-A04C602E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787034F4-ADB2-10FB-8CA1-5BE0FEDDF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25617-27A5-B052-502A-196F6458A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5CC9BB3-B77C-69CA-E7C2-4D690B760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0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2BDFC-2867-76F3-F9D7-0EA40D2B7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CA87794-96ED-D9AD-8570-E322553CA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28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0E146-F848-C788-A79C-C5E89823B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547A420-ED68-3A61-FF2B-9BCB58D55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1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2BE37-C809-1EC6-CD54-973853D4B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1775049-FE4F-E92B-0290-04CEFC4C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73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7FA49-A4CF-38B4-A56F-593D0C80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alaska&#10;&#10;AI-generated content may be incorrect.">
            <a:extLst>
              <a:ext uri="{FF2B5EF4-FFF2-40B4-BE49-F238E27FC236}">
                <a16:creationId xmlns:a16="http://schemas.microsoft.com/office/drawing/2014/main" id="{251D8C79-BBEA-C341-1C78-FA8CEED8A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96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4B906-65A6-511E-D9B8-E2029BF21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state of alaska&#10;&#10;AI-generated content may be incorrect.">
            <a:extLst>
              <a:ext uri="{FF2B5EF4-FFF2-40B4-BE49-F238E27FC236}">
                <a16:creationId xmlns:a16="http://schemas.microsoft.com/office/drawing/2014/main" id="{2E070B46-53CF-0DBA-4B0F-724D29B1A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06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D56B6-B7C8-8150-966E-A339E1CA3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alaska&#10;&#10;AI-generated content may be incorrect.">
            <a:extLst>
              <a:ext uri="{FF2B5EF4-FFF2-40B4-BE49-F238E27FC236}">
                <a16:creationId xmlns:a16="http://schemas.microsoft.com/office/drawing/2014/main" id="{188DE5CA-438F-E335-2109-9FBFAE243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5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ED0A9-57CF-5C61-8A02-3571D218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alaska&#10;&#10;AI-generated content may be incorrect.">
            <a:extLst>
              <a:ext uri="{FF2B5EF4-FFF2-40B4-BE49-F238E27FC236}">
                <a16:creationId xmlns:a16="http://schemas.microsoft.com/office/drawing/2014/main" id="{09048FE8-688E-2DE4-3BC8-4610DC91C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51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F7913-C071-CDE0-3325-DB015201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islands with different colored areas&#10;&#10;AI-generated content may be incorrect.">
            <a:extLst>
              <a:ext uri="{FF2B5EF4-FFF2-40B4-BE49-F238E27FC236}">
                <a16:creationId xmlns:a16="http://schemas.microsoft.com/office/drawing/2014/main" id="{2832C175-10C0-EE1E-4A07-CEE6FAD3B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26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A219D-24BC-FE6C-49D7-32D6350B7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islands with different colored spots&#10;&#10;AI-generated content may be incorrect.">
            <a:extLst>
              <a:ext uri="{FF2B5EF4-FFF2-40B4-BE49-F238E27FC236}">
                <a16:creationId xmlns:a16="http://schemas.microsoft.com/office/drawing/2014/main" id="{2343C001-E94B-A26B-76A5-03A6C09DB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9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4A9DB-3B59-7645-C0D8-8906D57A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state of alaska&#10;&#10;AI-generated content may be incorrect.">
            <a:extLst>
              <a:ext uri="{FF2B5EF4-FFF2-40B4-BE49-F238E27FC236}">
                <a16:creationId xmlns:a16="http://schemas.microsoft.com/office/drawing/2014/main" id="{BD70E9C4-10C1-7AD6-E56C-B470A5EB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31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5AB9A-3F2E-B968-03E8-0B4AAA63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islands with different colored areas&#10;&#10;AI-generated content may be incorrect.">
            <a:extLst>
              <a:ext uri="{FF2B5EF4-FFF2-40B4-BE49-F238E27FC236}">
                <a16:creationId xmlns:a16="http://schemas.microsoft.com/office/drawing/2014/main" id="{468C90E9-B627-972B-89D2-EF2B73203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5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6498A-D98D-CE14-B1FF-5BFA0D7C6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islands with different colored spots&#10;&#10;AI-generated content may be incorrect.">
            <a:extLst>
              <a:ext uri="{FF2B5EF4-FFF2-40B4-BE49-F238E27FC236}">
                <a16:creationId xmlns:a16="http://schemas.microsoft.com/office/drawing/2014/main" id="{0B3714F0-21DB-4D58-3BCA-9C9DB1FD1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9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7490C-CB0B-4593-BFB2-D6C0A627D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state of alaska&#10;&#10;AI-generated content may be incorrect.">
            <a:extLst>
              <a:ext uri="{FF2B5EF4-FFF2-40B4-BE49-F238E27FC236}">
                <a16:creationId xmlns:a16="http://schemas.microsoft.com/office/drawing/2014/main" id="{D752A202-1702-F997-FEBD-C5F45D85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53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33338-3AC4-7346-90D1-3331C770A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alaska&#10;&#10;AI-generated content may be incorrect.">
            <a:extLst>
              <a:ext uri="{FF2B5EF4-FFF2-40B4-BE49-F238E27FC236}">
                <a16:creationId xmlns:a16="http://schemas.microsoft.com/office/drawing/2014/main" id="{A5D78E14-DAE2-FCD6-7D8F-B8DC315D4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1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9FFCE-9D1D-3089-8248-E74F575A0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state of alaska&#10;&#10;AI-generated content may be incorrect.">
            <a:extLst>
              <a:ext uri="{FF2B5EF4-FFF2-40B4-BE49-F238E27FC236}">
                <a16:creationId xmlns:a16="http://schemas.microsoft.com/office/drawing/2014/main" id="{DBCEC2C4-38C0-DD4F-B2C4-E01680CF3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1216B-977E-3B7A-29C3-2EC44197D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hawaii with black and yellow outline&#10;&#10;AI-generated content may be incorrect.">
            <a:extLst>
              <a:ext uri="{FF2B5EF4-FFF2-40B4-BE49-F238E27FC236}">
                <a16:creationId xmlns:a16="http://schemas.microsoft.com/office/drawing/2014/main" id="{19761E3A-244C-F199-AA47-2CEF05EEC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0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426B-74D1-6E5B-D7BB-16845FC58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hawaii with black and yellow outline&#10;&#10;AI-generated content may be incorrect.">
            <a:extLst>
              <a:ext uri="{FF2B5EF4-FFF2-40B4-BE49-F238E27FC236}">
                <a16:creationId xmlns:a16="http://schemas.microsoft.com/office/drawing/2014/main" id="{D6F47835-7DF0-D0E8-1455-0467ABA31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6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3D44-F30B-1D83-5833-81D63147B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hawaii with black and orange outline&#10;&#10;AI-generated content may be incorrect.">
            <a:extLst>
              <a:ext uri="{FF2B5EF4-FFF2-40B4-BE49-F238E27FC236}">
                <a16:creationId xmlns:a16="http://schemas.microsoft.com/office/drawing/2014/main" id="{59813571-E694-03E9-C045-B541080B4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ED36C-A791-FB85-E8B6-A6A71AD08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hawaii with black and yellow outline&#10;&#10;AI-generated content may be incorrect.">
            <a:extLst>
              <a:ext uri="{FF2B5EF4-FFF2-40B4-BE49-F238E27FC236}">
                <a16:creationId xmlns:a16="http://schemas.microsoft.com/office/drawing/2014/main" id="{AF26F7DD-67B1-E2D6-F755-9C3A6BCC0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56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Helmers</dc:creator>
  <cp:lastModifiedBy>David Helmers</cp:lastModifiedBy>
  <cp:revision>4</cp:revision>
  <dcterms:created xsi:type="dcterms:W3CDTF">2025-02-17T22:34:56Z</dcterms:created>
  <dcterms:modified xsi:type="dcterms:W3CDTF">2025-02-17T23:17:23Z</dcterms:modified>
</cp:coreProperties>
</file>